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0287000" cy="18288000"/>
  <p:notesSz cx="6858000" cy="9144000"/>
  <p:defaultTextStyle>
    <a:defPPr>
      <a:defRPr lang="fr-FR"/>
    </a:defPPr>
    <a:lvl1pPr marL="0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1pPr>
    <a:lvl2pPr marL="717821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2pPr>
    <a:lvl3pPr marL="1435641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3pPr>
    <a:lvl4pPr marL="2153464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4pPr>
    <a:lvl5pPr marL="2871284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5pPr>
    <a:lvl6pPr marL="3589103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6pPr>
    <a:lvl7pPr marL="4306923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7pPr>
    <a:lvl8pPr marL="5024744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8pPr>
    <a:lvl9pPr marL="5742569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59" userDrawn="1">
          <p15:clr>
            <a:srgbClr val="A4A3A4"/>
          </p15:clr>
        </p15:guide>
        <p15:guide id="2" pos="3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4744"/>
  </p:normalViewPr>
  <p:slideViewPr>
    <p:cSldViewPr snapToObjects="1" showGuides="1">
      <p:cViewPr varScale="1">
        <p:scale>
          <a:sx n="40" d="100"/>
          <a:sy n="40" d="100"/>
        </p:scale>
        <p:origin x="3774" y="72"/>
      </p:cViewPr>
      <p:guideLst>
        <p:guide orient="horz" pos="5759"/>
        <p:guide pos="3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44" y="5681184"/>
            <a:ext cx="8743951" cy="3920057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62" y="10363265"/>
            <a:ext cx="7200895" cy="4673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3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64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9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2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6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9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05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90020" y="1062584"/>
            <a:ext cx="1796652" cy="22627172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64" y="1062584"/>
            <a:ext cx="5218506" cy="22627172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15" y="11751742"/>
            <a:ext cx="8743951" cy="3632201"/>
          </a:xfrm>
        </p:spPr>
        <p:txBody>
          <a:bodyPr anchor="t"/>
          <a:lstStyle>
            <a:lvl1pPr algn="l">
              <a:defRPr sz="9866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15" y="7751276"/>
            <a:ext cx="8743951" cy="4000494"/>
          </a:xfrm>
        </p:spPr>
        <p:txBody>
          <a:bodyPr anchor="b"/>
          <a:lstStyle>
            <a:lvl1pPr marL="0" indent="0">
              <a:buNone/>
              <a:defRPr sz="4933">
                <a:solidFill>
                  <a:schemeClr val="tx1">
                    <a:tint val="75000"/>
                  </a:schemeClr>
                </a:solidFill>
              </a:defRPr>
            </a:lvl1pPr>
            <a:lvl2pPr marL="1132435" indent="0">
              <a:buNone/>
              <a:defRPr sz="4401">
                <a:solidFill>
                  <a:schemeClr val="tx1">
                    <a:tint val="75000"/>
                  </a:schemeClr>
                </a:solidFill>
              </a:defRPr>
            </a:lvl2pPr>
            <a:lvl3pPr marL="2264868" indent="0">
              <a:buNone/>
              <a:defRPr sz="3866">
                <a:solidFill>
                  <a:schemeClr val="tx1">
                    <a:tint val="75000"/>
                  </a:schemeClr>
                </a:solidFill>
              </a:defRPr>
            </a:lvl3pPr>
            <a:lvl4pPr marL="3397305" indent="0">
              <a:buNone/>
              <a:defRPr sz="3332">
                <a:solidFill>
                  <a:schemeClr val="tx1">
                    <a:tint val="75000"/>
                  </a:schemeClr>
                </a:solidFill>
              </a:defRPr>
            </a:lvl4pPr>
            <a:lvl5pPr marL="4529737" indent="0">
              <a:buNone/>
              <a:defRPr sz="3332">
                <a:solidFill>
                  <a:schemeClr val="tx1">
                    <a:tint val="75000"/>
                  </a:schemeClr>
                </a:solidFill>
              </a:defRPr>
            </a:lvl5pPr>
            <a:lvl6pPr marL="5662170" indent="0">
              <a:buNone/>
              <a:defRPr sz="3332">
                <a:solidFill>
                  <a:schemeClr val="tx1">
                    <a:tint val="75000"/>
                  </a:schemeClr>
                </a:solidFill>
              </a:defRPr>
            </a:lvl6pPr>
            <a:lvl7pPr marL="6794604" indent="0">
              <a:buNone/>
              <a:defRPr sz="3332">
                <a:solidFill>
                  <a:schemeClr val="tx1">
                    <a:tint val="75000"/>
                  </a:schemeClr>
                </a:solidFill>
              </a:defRPr>
            </a:lvl7pPr>
            <a:lvl8pPr marL="7927039" indent="0">
              <a:buNone/>
              <a:defRPr sz="3332">
                <a:solidFill>
                  <a:schemeClr val="tx1">
                    <a:tint val="75000"/>
                  </a:schemeClr>
                </a:solidFill>
              </a:defRPr>
            </a:lvl8pPr>
            <a:lvl9pPr marL="9059478" indent="0">
              <a:buNone/>
              <a:defRPr sz="3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0060" y="6189187"/>
            <a:ext cx="3507579" cy="17500605"/>
          </a:xfrm>
        </p:spPr>
        <p:txBody>
          <a:bodyPr/>
          <a:lstStyle>
            <a:lvl1pPr>
              <a:defRPr sz="6799"/>
            </a:lvl1pPr>
            <a:lvl2pPr>
              <a:defRPr sz="5999"/>
            </a:lvl2pPr>
            <a:lvl3pPr>
              <a:defRPr sz="4933"/>
            </a:lvl3pPr>
            <a:lvl4pPr>
              <a:defRPr sz="4401"/>
            </a:lvl4pPr>
            <a:lvl5pPr>
              <a:defRPr sz="4401"/>
            </a:lvl5pPr>
            <a:lvl6pPr>
              <a:defRPr sz="4401"/>
            </a:lvl6pPr>
            <a:lvl7pPr>
              <a:defRPr sz="4401"/>
            </a:lvl7pPr>
            <a:lvl8pPr>
              <a:defRPr sz="4401"/>
            </a:lvl8pPr>
            <a:lvl9pPr>
              <a:defRPr sz="440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79084" y="6189187"/>
            <a:ext cx="3507579" cy="17500605"/>
          </a:xfrm>
        </p:spPr>
        <p:txBody>
          <a:bodyPr/>
          <a:lstStyle>
            <a:lvl1pPr>
              <a:defRPr sz="6799"/>
            </a:lvl1pPr>
            <a:lvl2pPr>
              <a:defRPr sz="5999"/>
            </a:lvl2pPr>
            <a:lvl3pPr>
              <a:defRPr sz="4933"/>
            </a:lvl3pPr>
            <a:lvl4pPr>
              <a:defRPr sz="4401"/>
            </a:lvl4pPr>
            <a:lvl5pPr>
              <a:defRPr sz="4401"/>
            </a:lvl5pPr>
            <a:lvl6pPr>
              <a:defRPr sz="4401"/>
            </a:lvl6pPr>
            <a:lvl7pPr>
              <a:defRPr sz="4401"/>
            </a:lvl7pPr>
            <a:lvl8pPr>
              <a:defRPr sz="4401"/>
            </a:lvl8pPr>
            <a:lvl9pPr>
              <a:defRPr sz="440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7" y="732396"/>
            <a:ext cx="9258305" cy="3047986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4" y="4093662"/>
            <a:ext cx="4545217" cy="1706037"/>
          </a:xfrm>
        </p:spPr>
        <p:txBody>
          <a:bodyPr anchor="b"/>
          <a:lstStyle>
            <a:lvl1pPr marL="0" indent="0">
              <a:buNone/>
              <a:defRPr sz="5999" b="1"/>
            </a:lvl1pPr>
            <a:lvl2pPr marL="1132435" indent="0">
              <a:buNone/>
              <a:defRPr sz="4933" b="1"/>
            </a:lvl2pPr>
            <a:lvl3pPr marL="2264868" indent="0">
              <a:buNone/>
              <a:defRPr sz="4401" b="1"/>
            </a:lvl3pPr>
            <a:lvl4pPr marL="3397305" indent="0">
              <a:buNone/>
              <a:defRPr sz="3866" b="1"/>
            </a:lvl4pPr>
            <a:lvl5pPr marL="4529737" indent="0">
              <a:buNone/>
              <a:defRPr sz="3866" b="1"/>
            </a:lvl5pPr>
            <a:lvl6pPr marL="5662170" indent="0">
              <a:buNone/>
              <a:defRPr sz="3866" b="1"/>
            </a:lvl6pPr>
            <a:lvl7pPr marL="6794604" indent="0">
              <a:buNone/>
              <a:defRPr sz="3866" b="1"/>
            </a:lvl7pPr>
            <a:lvl8pPr marL="7927039" indent="0">
              <a:buNone/>
              <a:defRPr sz="3866" b="1"/>
            </a:lvl8pPr>
            <a:lvl9pPr marL="9059478" indent="0">
              <a:buNone/>
              <a:defRPr sz="3866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4" y="5799685"/>
            <a:ext cx="4545217" cy="10536776"/>
          </a:xfrm>
        </p:spPr>
        <p:txBody>
          <a:bodyPr/>
          <a:lstStyle>
            <a:lvl1pPr>
              <a:defRPr sz="5999"/>
            </a:lvl1pPr>
            <a:lvl2pPr>
              <a:defRPr sz="4933"/>
            </a:lvl2pPr>
            <a:lvl3pPr>
              <a:defRPr sz="4401"/>
            </a:lvl3pPr>
            <a:lvl4pPr>
              <a:defRPr sz="3866"/>
            </a:lvl4pPr>
            <a:lvl5pPr>
              <a:defRPr sz="3866"/>
            </a:lvl5pPr>
            <a:lvl6pPr>
              <a:defRPr sz="3866"/>
            </a:lvl6pPr>
            <a:lvl7pPr>
              <a:defRPr sz="3866"/>
            </a:lvl7pPr>
            <a:lvl8pPr>
              <a:defRPr sz="3866"/>
            </a:lvl8pPr>
            <a:lvl9pPr>
              <a:defRPr sz="3866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64" y="4093662"/>
            <a:ext cx="4546993" cy="1706037"/>
          </a:xfrm>
        </p:spPr>
        <p:txBody>
          <a:bodyPr anchor="b"/>
          <a:lstStyle>
            <a:lvl1pPr marL="0" indent="0">
              <a:buNone/>
              <a:defRPr sz="5999" b="1"/>
            </a:lvl1pPr>
            <a:lvl2pPr marL="1132435" indent="0">
              <a:buNone/>
              <a:defRPr sz="4933" b="1"/>
            </a:lvl2pPr>
            <a:lvl3pPr marL="2264868" indent="0">
              <a:buNone/>
              <a:defRPr sz="4401" b="1"/>
            </a:lvl3pPr>
            <a:lvl4pPr marL="3397305" indent="0">
              <a:buNone/>
              <a:defRPr sz="3866" b="1"/>
            </a:lvl4pPr>
            <a:lvl5pPr marL="4529737" indent="0">
              <a:buNone/>
              <a:defRPr sz="3866" b="1"/>
            </a:lvl5pPr>
            <a:lvl6pPr marL="5662170" indent="0">
              <a:buNone/>
              <a:defRPr sz="3866" b="1"/>
            </a:lvl6pPr>
            <a:lvl7pPr marL="6794604" indent="0">
              <a:buNone/>
              <a:defRPr sz="3866" b="1"/>
            </a:lvl7pPr>
            <a:lvl8pPr marL="7927039" indent="0">
              <a:buNone/>
              <a:defRPr sz="3866" b="1"/>
            </a:lvl8pPr>
            <a:lvl9pPr marL="9059478" indent="0">
              <a:buNone/>
              <a:defRPr sz="3866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64" y="5799685"/>
            <a:ext cx="4546993" cy="10536776"/>
          </a:xfrm>
        </p:spPr>
        <p:txBody>
          <a:bodyPr/>
          <a:lstStyle>
            <a:lvl1pPr>
              <a:defRPr sz="5999"/>
            </a:lvl1pPr>
            <a:lvl2pPr>
              <a:defRPr sz="4933"/>
            </a:lvl2pPr>
            <a:lvl3pPr>
              <a:defRPr sz="4401"/>
            </a:lvl3pPr>
            <a:lvl4pPr>
              <a:defRPr sz="3866"/>
            </a:lvl4pPr>
            <a:lvl5pPr>
              <a:defRPr sz="3866"/>
            </a:lvl5pPr>
            <a:lvl6pPr>
              <a:defRPr sz="3866"/>
            </a:lvl6pPr>
            <a:lvl7pPr>
              <a:defRPr sz="3866"/>
            </a:lvl7pPr>
            <a:lvl8pPr>
              <a:defRPr sz="3866"/>
            </a:lvl8pPr>
            <a:lvl9pPr>
              <a:defRPr sz="3866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728157"/>
            <a:ext cx="3384351" cy="3098807"/>
          </a:xfrm>
        </p:spPr>
        <p:txBody>
          <a:bodyPr anchor="b"/>
          <a:lstStyle>
            <a:lvl1pPr algn="l">
              <a:defRPr sz="4933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46" y="728155"/>
            <a:ext cx="5750716" cy="15608307"/>
          </a:xfrm>
        </p:spPr>
        <p:txBody>
          <a:bodyPr/>
          <a:lstStyle>
            <a:lvl1pPr>
              <a:defRPr sz="8399"/>
            </a:lvl1pPr>
            <a:lvl2pPr>
              <a:defRPr sz="6799"/>
            </a:lvl2pPr>
            <a:lvl3pPr>
              <a:defRPr sz="5999"/>
            </a:lvl3pPr>
            <a:lvl4pPr>
              <a:defRPr sz="4933"/>
            </a:lvl4pPr>
            <a:lvl5pPr>
              <a:defRPr sz="4933"/>
            </a:lvl5pPr>
            <a:lvl6pPr>
              <a:defRPr sz="4933"/>
            </a:lvl6pPr>
            <a:lvl7pPr>
              <a:defRPr sz="4933"/>
            </a:lvl7pPr>
            <a:lvl8pPr>
              <a:defRPr sz="4933"/>
            </a:lvl8pPr>
            <a:lvl9pPr>
              <a:defRPr sz="4933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3826946"/>
            <a:ext cx="3384351" cy="12509511"/>
          </a:xfrm>
        </p:spPr>
        <p:txBody>
          <a:bodyPr/>
          <a:lstStyle>
            <a:lvl1pPr marL="0" indent="0">
              <a:buNone/>
              <a:defRPr sz="3332"/>
            </a:lvl1pPr>
            <a:lvl2pPr marL="1132435" indent="0">
              <a:buNone/>
              <a:defRPr sz="2665"/>
            </a:lvl2pPr>
            <a:lvl3pPr marL="2264868" indent="0">
              <a:buNone/>
              <a:defRPr sz="2665"/>
            </a:lvl3pPr>
            <a:lvl4pPr marL="3397305" indent="0">
              <a:buNone/>
              <a:defRPr sz="1865"/>
            </a:lvl4pPr>
            <a:lvl5pPr marL="4529737" indent="0">
              <a:buNone/>
              <a:defRPr sz="1865"/>
            </a:lvl5pPr>
            <a:lvl6pPr marL="5662170" indent="0">
              <a:buNone/>
              <a:defRPr sz="1865"/>
            </a:lvl6pPr>
            <a:lvl7pPr marL="6794604" indent="0">
              <a:buNone/>
              <a:defRPr sz="1865"/>
            </a:lvl7pPr>
            <a:lvl8pPr marL="7927039" indent="0">
              <a:buNone/>
              <a:defRPr sz="1865"/>
            </a:lvl8pPr>
            <a:lvl9pPr marL="9059478" indent="0">
              <a:buNone/>
              <a:defRPr sz="1865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33" y="12801624"/>
            <a:ext cx="6172200" cy="1511289"/>
          </a:xfrm>
        </p:spPr>
        <p:txBody>
          <a:bodyPr anchor="b"/>
          <a:lstStyle>
            <a:lvl1pPr algn="l">
              <a:defRPr sz="4933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33" y="1634097"/>
            <a:ext cx="6172200" cy="10972800"/>
          </a:xfrm>
        </p:spPr>
        <p:txBody>
          <a:bodyPr/>
          <a:lstStyle>
            <a:lvl1pPr marL="0" indent="0">
              <a:buNone/>
              <a:defRPr sz="8399"/>
            </a:lvl1pPr>
            <a:lvl2pPr marL="1132435" indent="0">
              <a:buNone/>
              <a:defRPr sz="6799"/>
            </a:lvl2pPr>
            <a:lvl3pPr marL="2264868" indent="0">
              <a:buNone/>
              <a:defRPr sz="5999"/>
            </a:lvl3pPr>
            <a:lvl4pPr marL="3397305" indent="0">
              <a:buNone/>
              <a:defRPr sz="4933"/>
            </a:lvl4pPr>
            <a:lvl5pPr marL="4529737" indent="0">
              <a:buNone/>
              <a:defRPr sz="4933"/>
            </a:lvl5pPr>
            <a:lvl6pPr marL="5662170" indent="0">
              <a:buNone/>
              <a:defRPr sz="4933"/>
            </a:lvl6pPr>
            <a:lvl7pPr marL="6794604" indent="0">
              <a:buNone/>
              <a:defRPr sz="4933"/>
            </a:lvl7pPr>
            <a:lvl8pPr marL="7927039" indent="0">
              <a:buNone/>
              <a:defRPr sz="4933"/>
            </a:lvl8pPr>
            <a:lvl9pPr marL="9059478" indent="0">
              <a:buNone/>
              <a:defRPr sz="49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33" y="14312937"/>
            <a:ext cx="6172200" cy="2146300"/>
          </a:xfrm>
        </p:spPr>
        <p:txBody>
          <a:bodyPr/>
          <a:lstStyle>
            <a:lvl1pPr marL="0" indent="0">
              <a:buNone/>
              <a:defRPr sz="3332"/>
            </a:lvl1pPr>
            <a:lvl2pPr marL="1132435" indent="0">
              <a:buNone/>
              <a:defRPr sz="2665"/>
            </a:lvl2pPr>
            <a:lvl3pPr marL="2264868" indent="0">
              <a:buNone/>
              <a:defRPr sz="2665"/>
            </a:lvl3pPr>
            <a:lvl4pPr marL="3397305" indent="0">
              <a:buNone/>
              <a:defRPr sz="1865"/>
            </a:lvl4pPr>
            <a:lvl5pPr marL="4529737" indent="0">
              <a:buNone/>
              <a:defRPr sz="1865"/>
            </a:lvl5pPr>
            <a:lvl6pPr marL="5662170" indent="0">
              <a:buNone/>
              <a:defRPr sz="1865"/>
            </a:lvl6pPr>
            <a:lvl7pPr marL="6794604" indent="0">
              <a:buNone/>
              <a:defRPr sz="1865"/>
            </a:lvl7pPr>
            <a:lvl8pPr marL="7927039" indent="0">
              <a:buNone/>
              <a:defRPr sz="1865"/>
            </a:lvl8pPr>
            <a:lvl9pPr marL="9059478" indent="0">
              <a:buNone/>
              <a:defRPr sz="1865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7" y="732396"/>
            <a:ext cx="9258305" cy="3047986"/>
          </a:xfrm>
          <a:prstGeom prst="rect">
            <a:avLst/>
          </a:prstGeom>
        </p:spPr>
        <p:txBody>
          <a:bodyPr vert="horz" lIns="169880" tIns="84935" rIns="169880" bIns="84935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7" y="4267238"/>
            <a:ext cx="9258305" cy="12069223"/>
          </a:xfrm>
          <a:prstGeom prst="rect">
            <a:avLst/>
          </a:prstGeom>
        </p:spPr>
        <p:txBody>
          <a:bodyPr vert="horz" lIns="169880" tIns="84935" rIns="169880" bIns="84935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8" y="16950296"/>
            <a:ext cx="2400301" cy="973656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l">
              <a:defRPr sz="26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38" y="16950296"/>
            <a:ext cx="3257545" cy="973656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ctr">
              <a:defRPr sz="26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9" y="16950296"/>
            <a:ext cx="2400301" cy="973656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r">
              <a:defRPr sz="26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2435" rtl="0" eaLnBrk="1" latinLnBrk="0" hangingPunct="1">
        <a:spcBef>
          <a:spcPct val="0"/>
        </a:spcBef>
        <a:buNone/>
        <a:defRPr sz="10932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849323" indent="-849323" algn="l" defTabSz="1132435" rtl="0" eaLnBrk="1" latinLnBrk="0" hangingPunct="1">
        <a:spcBef>
          <a:spcPct val="20000"/>
        </a:spcBef>
        <a:buFont typeface="Arial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1pPr>
      <a:lvl2pPr marL="1840201" indent="-707769" algn="l" defTabSz="1132435" rtl="0" eaLnBrk="1" latinLnBrk="0" hangingPunct="1">
        <a:spcBef>
          <a:spcPct val="20000"/>
        </a:spcBef>
        <a:buFont typeface="Arial"/>
        <a:buChar char="–"/>
        <a:defRPr sz="6799" kern="1200">
          <a:solidFill>
            <a:schemeClr val="tx1"/>
          </a:solidFill>
          <a:latin typeface="+mn-lt"/>
          <a:ea typeface="+mn-ea"/>
          <a:cs typeface="+mn-cs"/>
        </a:defRPr>
      </a:lvl2pPr>
      <a:lvl3pPr marL="2831083" indent="-566219" algn="l" defTabSz="1132435" rtl="0" eaLnBrk="1" latinLnBrk="0" hangingPunct="1">
        <a:spcBef>
          <a:spcPct val="20000"/>
        </a:spcBef>
        <a:buFont typeface="Arial"/>
        <a:buChar char="•"/>
        <a:defRPr sz="5999" kern="1200">
          <a:solidFill>
            <a:schemeClr val="tx1"/>
          </a:solidFill>
          <a:latin typeface="+mn-lt"/>
          <a:ea typeface="+mn-ea"/>
          <a:cs typeface="+mn-cs"/>
        </a:defRPr>
      </a:lvl3pPr>
      <a:lvl4pPr marL="3963522" indent="-566219" algn="l" defTabSz="1132435" rtl="0" eaLnBrk="1" latinLnBrk="0" hangingPunct="1">
        <a:spcBef>
          <a:spcPct val="20000"/>
        </a:spcBef>
        <a:buFont typeface="Arial"/>
        <a:buChar char="–"/>
        <a:defRPr sz="4933" kern="1200">
          <a:solidFill>
            <a:schemeClr val="tx1"/>
          </a:solidFill>
          <a:latin typeface="+mn-lt"/>
          <a:ea typeface="+mn-ea"/>
          <a:cs typeface="+mn-cs"/>
        </a:defRPr>
      </a:lvl4pPr>
      <a:lvl5pPr marL="5095954" indent="-566219" algn="l" defTabSz="1132435" rtl="0" eaLnBrk="1" latinLnBrk="0" hangingPunct="1">
        <a:spcBef>
          <a:spcPct val="20000"/>
        </a:spcBef>
        <a:buFont typeface="Arial"/>
        <a:buChar char="»"/>
        <a:defRPr sz="4933" kern="1200">
          <a:solidFill>
            <a:schemeClr val="tx1"/>
          </a:solidFill>
          <a:latin typeface="+mn-lt"/>
          <a:ea typeface="+mn-ea"/>
          <a:cs typeface="+mn-cs"/>
        </a:defRPr>
      </a:lvl5pPr>
      <a:lvl6pPr marL="6228392" indent="-566219" algn="l" defTabSz="1132435" rtl="0" eaLnBrk="1" latinLnBrk="0" hangingPunct="1">
        <a:spcBef>
          <a:spcPct val="20000"/>
        </a:spcBef>
        <a:buFont typeface="Arial"/>
        <a:buChar char="•"/>
        <a:defRPr sz="4933" kern="1200">
          <a:solidFill>
            <a:schemeClr val="tx1"/>
          </a:solidFill>
          <a:latin typeface="+mn-lt"/>
          <a:ea typeface="+mn-ea"/>
          <a:cs typeface="+mn-cs"/>
        </a:defRPr>
      </a:lvl6pPr>
      <a:lvl7pPr marL="7360824" indent="-566219" algn="l" defTabSz="1132435" rtl="0" eaLnBrk="1" latinLnBrk="0" hangingPunct="1">
        <a:spcBef>
          <a:spcPct val="20000"/>
        </a:spcBef>
        <a:buFont typeface="Arial"/>
        <a:buChar char="•"/>
        <a:defRPr sz="4933" kern="1200">
          <a:solidFill>
            <a:schemeClr val="tx1"/>
          </a:solidFill>
          <a:latin typeface="+mn-lt"/>
          <a:ea typeface="+mn-ea"/>
          <a:cs typeface="+mn-cs"/>
        </a:defRPr>
      </a:lvl7pPr>
      <a:lvl8pPr marL="8493256" indent="-566219" algn="l" defTabSz="1132435" rtl="0" eaLnBrk="1" latinLnBrk="0" hangingPunct="1">
        <a:spcBef>
          <a:spcPct val="20000"/>
        </a:spcBef>
        <a:buFont typeface="Arial"/>
        <a:buChar char="•"/>
        <a:defRPr sz="4933" kern="1200">
          <a:solidFill>
            <a:schemeClr val="tx1"/>
          </a:solidFill>
          <a:latin typeface="+mn-lt"/>
          <a:ea typeface="+mn-ea"/>
          <a:cs typeface="+mn-cs"/>
        </a:defRPr>
      </a:lvl8pPr>
      <a:lvl9pPr marL="9625688" indent="-566219" algn="l" defTabSz="1132435" rtl="0" eaLnBrk="1" latinLnBrk="0" hangingPunct="1">
        <a:spcBef>
          <a:spcPct val="20000"/>
        </a:spcBef>
        <a:buFont typeface="Arial"/>
        <a:buChar char="•"/>
        <a:defRPr sz="4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132435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2pPr>
      <a:lvl3pPr marL="2264868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3pPr>
      <a:lvl4pPr marL="3397305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4pPr>
      <a:lvl5pPr marL="4529737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5pPr>
      <a:lvl6pPr marL="5662170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6pPr>
      <a:lvl7pPr marL="6794604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7pPr>
      <a:lvl8pPr marL="7927039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8pPr>
      <a:lvl9pPr marL="9059478" algn="l" defTabSz="1132435" rtl="0" eaLnBrk="1" latinLnBrk="0" hangingPunct="1">
        <a:defRPr sz="4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parado, tabla, alimentos&#10;&#10;El contenido generado por IA puede ser incorrecto.">
            <a:extLst>
              <a:ext uri="{FF2B5EF4-FFF2-40B4-BE49-F238E27FC236}">
                <a16:creationId xmlns:a16="http://schemas.microsoft.com/office/drawing/2014/main" id="{D6DA3E6C-0DAD-76A3-7E0E-CE1A8B1C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287000" cy="18287999"/>
          </a:xfrm>
          <a:prstGeom prst="rect">
            <a:avLst/>
          </a:prstGeom>
        </p:spPr>
      </p:pic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6242000-D607-B3EE-F3E1-06D00947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60" y="16798180"/>
            <a:ext cx="1332066" cy="970708"/>
          </a:xfrm>
          <a:prstGeom prst="rect">
            <a:avLst/>
          </a:prstGeom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B67B4ECE-908D-4BB9-DB2B-32111F202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61" y="16595749"/>
            <a:ext cx="3003922" cy="13640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E9A13C-CD60-B928-5ACE-262836C5BDDF}"/>
              </a:ext>
            </a:extLst>
          </p:cNvPr>
          <p:cNvSpPr txBox="1">
            <a:spLocks/>
          </p:cNvSpPr>
          <p:nvPr/>
        </p:nvSpPr>
        <p:spPr>
          <a:xfrm>
            <a:off x="1129054" y="13602592"/>
            <a:ext cx="8028891" cy="18781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ctr">
              <a:lnSpc>
                <a:spcPts val="4600"/>
              </a:lnSpc>
            </a:pPr>
            <a:r>
              <a:rPr lang="fr-FR" sz="4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Bring</a:t>
            </a:r>
            <a:r>
              <a:rPr lang="fr-FR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nature home in </a:t>
            </a:r>
            <a:r>
              <a:rPr lang="fr-FR" sz="4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FR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4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memories</a:t>
            </a:r>
            <a:r>
              <a:rPr lang="fr-FR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on </a:t>
            </a:r>
            <a:r>
              <a:rPr lang="fr-FR" sz="4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FR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camera, </a:t>
            </a:r>
            <a:r>
              <a:rPr lang="fr-F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in </a:t>
            </a:r>
            <a:r>
              <a:rPr lang="fr-FR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F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luggage</a:t>
            </a:r>
            <a:r>
              <a:rPr lang="fr-F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BE6D01-258C-FB17-0B92-41C95294BC34}"/>
              </a:ext>
            </a:extLst>
          </p:cNvPr>
          <p:cNvSpPr txBox="1">
            <a:spLocks/>
          </p:cNvSpPr>
          <p:nvPr/>
        </p:nvSpPr>
        <p:spPr>
          <a:xfrm>
            <a:off x="2414934" y="15636209"/>
            <a:ext cx="5457129" cy="7129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#PlantHealth4Life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C791927-D9E1-0E84-031C-48CA8D02FA70}"/>
              </a:ext>
            </a:extLst>
          </p:cNvPr>
          <p:cNvSpPr txBox="1">
            <a:spLocks/>
          </p:cNvSpPr>
          <p:nvPr/>
        </p:nvSpPr>
        <p:spPr>
          <a:xfrm>
            <a:off x="87472" y="1024433"/>
            <a:ext cx="10112052" cy="2077786"/>
          </a:xfrm>
          <a:prstGeom prst="rect">
            <a:avLst/>
          </a:prstGeom>
        </p:spPr>
        <p:txBody>
          <a:bodyPr vert="horz" lIns="0" tIns="45720" rIns="91440" bIns="0" rtlCol="0" anchor="t">
            <a:normAutofit/>
          </a:bodyPr>
          <a:lstStyle>
            <a:lvl1pPr algn="ctr" defTabSz="2857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KEEP NATURE HEALTHY,</a:t>
            </a:r>
            <a:br>
              <a:rPr lang="en-GB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66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don’t bring plants home</a:t>
            </a:r>
            <a:endParaRPr lang="en-GB" sz="6600" b="1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6" ma:contentTypeDescription="Create a new document." ma:contentTypeScope="" ma:versionID="c5b2407e2382f80c6820033c975cf46d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9d03239c7c86f5a2f9ba396bd9d5b2c0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AE151-7B18-4699-A2BB-550AD5F82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48FF9-2DDF-4297-9E09-BD22B609BC1D}">
  <ds:schemaRefs>
    <ds:schemaRef ds:uri="http://schemas.microsoft.com/office/2006/metadata/properties"/>
    <ds:schemaRef ds:uri="http://schemas.microsoft.com/office/infopath/2007/PartnerControls"/>
    <ds:schemaRef ds:uri="85a1b0b8-d8f3-4231-9410-7b54b719e9e5"/>
    <ds:schemaRef ds:uri="7111a519-8876-491d-8de4-efb46eaf868d"/>
  </ds:schemaRefs>
</ds:datastoreItem>
</file>

<file path=customXml/itemProps3.xml><?xml version="1.0" encoding="utf-8"?>
<ds:datastoreItem xmlns:ds="http://schemas.openxmlformats.org/officeDocument/2006/customXml" ds:itemID="{9FFA31FC-F9EC-4CE5-B86B-AB77AA4F4F34}"/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28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Roboto</vt:lpstr>
      <vt:lpstr>Roboto Medium</vt:lpstr>
      <vt:lpstr>Roboto Th</vt:lpstr>
      <vt:lpstr>Verdana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José García Ruiz</cp:lastModifiedBy>
  <cp:revision>43</cp:revision>
  <dcterms:created xsi:type="dcterms:W3CDTF">2023-07-25T13:09:41Z</dcterms:created>
  <dcterms:modified xsi:type="dcterms:W3CDTF">2025-04-23T18:27:41Z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  <property fmtid="{D5CDD505-2E9C-101B-9397-08002B2CF9AE}" pid="3" name="MediaServiceImageTags">
    <vt:lpwstr/>
  </property>
</Properties>
</file>