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0287000" cy="12858750"/>
  <p:notesSz cx="6858000" cy="9144000"/>
  <p:defaultTextStyle>
    <a:defPPr>
      <a:defRPr lang="fr-FR"/>
    </a:defPPr>
    <a:lvl1pPr marL="0" algn="l" defTabSz="717821" rtl="0" eaLnBrk="1" latinLnBrk="0" hangingPunct="1">
      <a:defRPr sz="2789" kern="1200">
        <a:solidFill>
          <a:schemeClr val="tx1"/>
        </a:solidFill>
        <a:latin typeface="+mn-lt"/>
        <a:ea typeface="+mn-ea"/>
        <a:cs typeface="+mn-cs"/>
      </a:defRPr>
    </a:lvl1pPr>
    <a:lvl2pPr marL="717821" algn="l" defTabSz="717821" rtl="0" eaLnBrk="1" latinLnBrk="0" hangingPunct="1">
      <a:defRPr sz="2789" kern="1200">
        <a:solidFill>
          <a:schemeClr val="tx1"/>
        </a:solidFill>
        <a:latin typeface="+mn-lt"/>
        <a:ea typeface="+mn-ea"/>
        <a:cs typeface="+mn-cs"/>
      </a:defRPr>
    </a:lvl2pPr>
    <a:lvl3pPr marL="1435641" algn="l" defTabSz="717821" rtl="0" eaLnBrk="1" latinLnBrk="0" hangingPunct="1">
      <a:defRPr sz="2789" kern="1200">
        <a:solidFill>
          <a:schemeClr val="tx1"/>
        </a:solidFill>
        <a:latin typeface="+mn-lt"/>
        <a:ea typeface="+mn-ea"/>
        <a:cs typeface="+mn-cs"/>
      </a:defRPr>
    </a:lvl3pPr>
    <a:lvl4pPr marL="2153464" algn="l" defTabSz="717821" rtl="0" eaLnBrk="1" latinLnBrk="0" hangingPunct="1">
      <a:defRPr sz="2789" kern="1200">
        <a:solidFill>
          <a:schemeClr val="tx1"/>
        </a:solidFill>
        <a:latin typeface="+mn-lt"/>
        <a:ea typeface="+mn-ea"/>
        <a:cs typeface="+mn-cs"/>
      </a:defRPr>
    </a:lvl4pPr>
    <a:lvl5pPr marL="2871284" algn="l" defTabSz="717821" rtl="0" eaLnBrk="1" latinLnBrk="0" hangingPunct="1">
      <a:defRPr sz="2789" kern="1200">
        <a:solidFill>
          <a:schemeClr val="tx1"/>
        </a:solidFill>
        <a:latin typeface="+mn-lt"/>
        <a:ea typeface="+mn-ea"/>
        <a:cs typeface="+mn-cs"/>
      </a:defRPr>
    </a:lvl5pPr>
    <a:lvl6pPr marL="3589103" algn="l" defTabSz="717821" rtl="0" eaLnBrk="1" latinLnBrk="0" hangingPunct="1">
      <a:defRPr sz="2789" kern="1200">
        <a:solidFill>
          <a:schemeClr val="tx1"/>
        </a:solidFill>
        <a:latin typeface="+mn-lt"/>
        <a:ea typeface="+mn-ea"/>
        <a:cs typeface="+mn-cs"/>
      </a:defRPr>
    </a:lvl6pPr>
    <a:lvl7pPr marL="4306923" algn="l" defTabSz="717821" rtl="0" eaLnBrk="1" latinLnBrk="0" hangingPunct="1">
      <a:defRPr sz="2789" kern="1200">
        <a:solidFill>
          <a:schemeClr val="tx1"/>
        </a:solidFill>
        <a:latin typeface="+mn-lt"/>
        <a:ea typeface="+mn-ea"/>
        <a:cs typeface="+mn-cs"/>
      </a:defRPr>
    </a:lvl7pPr>
    <a:lvl8pPr marL="5024744" algn="l" defTabSz="717821" rtl="0" eaLnBrk="1" latinLnBrk="0" hangingPunct="1">
      <a:defRPr sz="2789" kern="1200">
        <a:solidFill>
          <a:schemeClr val="tx1"/>
        </a:solidFill>
        <a:latin typeface="+mn-lt"/>
        <a:ea typeface="+mn-ea"/>
        <a:cs typeface="+mn-cs"/>
      </a:defRPr>
    </a:lvl8pPr>
    <a:lvl9pPr marL="5742569" algn="l" defTabSz="717821" rtl="0" eaLnBrk="1" latinLnBrk="0" hangingPunct="1">
      <a:defRPr sz="278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9" userDrawn="1">
          <p15:clr>
            <a:srgbClr val="A4A3A4"/>
          </p15:clr>
        </p15:guide>
        <p15:guide id="2" pos="3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 autoAdjust="0"/>
    <p:restoredTop sz="94694"/>
  </p:normalViewPr>
  <p:slideViewPr>
    <p:cSldViewPr snapToObjects="1" showGuides="1">
      <p:cViewPr varScale="1">
        <p:scale>
          <a:sx n="56" d="100"/>
          <a:sy n="56" d="100"/>
        </p:scale>
        <p:origin x="3270" y="114"/>
      </p:cViewPr>
      <p:guideLst>
        <p:guide orient="horz" pos="4049"/>
        <p:guide pos="3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44" y="3994581"/>
            <a:ext cx="8743950" cy="2756290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62" y="7286670"/>
            <a:ext cx="7200895" cy="32861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48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85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22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5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96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790020" y="747129"/>
            <a:ext cx="1796652" cy="15909731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0064" y="747129"/>
            <a:ext cx="5218506" cy="15909731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15" y="8262944"/>
            <a:ext cx="8743950" cy="2553891"/>
          </a:xfrm>
        </p:spPr>
        <p:txBody>
          <a:bodyPr anchor="t"/>
          <a:lstStyle>
            <a:lvl1pPr algn="l">
              <a:defRPr sz="555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15" y="5450116"/>
            <a:ext cx="8743950" cy="2812847"/>
          </a:xfrm>
        </p:spPr>
        <p:txBody>
          <a:bodyPr anchor="b"/>
          <a:lstStyle>
            <a:lvl1pPr marL="0" indent="0">
              <a:buNone/>
              <a:defRPr sz="2775">
                <a:solidFill>
                  <a:schemeClr val="tx1">
                    <a:tint val="75000"/>
                  </a:schemeClr>
                </a:solidFill>
              </a:defRPr>
            </a:lvl1pPr>
            <a:lvl2pPr marL="637011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2pPr>
            <a:lvl3pPr marL="1274021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3pPr>
            <a:lvl4pPr marL="1911033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4pPr>
            <a:lvl5pPr marL="2548043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5pPr>
            <a:lvl6pPr marL="3185053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6pPr>
            <a:lvl7pPr marL="3822063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7pPr>
            <a:lvl8pPr marL="4459074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8pPr>
            <a:lvl9pPr marL="5096088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00060" y="4351772"/>
            <a:ext cx="3507579" cy="12305113"/>
          </a:xfrm>
        </p:spPr>
        <p:txBody>
          <a:bodyPr/>
          <a:lstStyle>
            <a:lvl1pPr>
              <a:defRPr sz="3824"/>
            </a:lvl1pPr>
            <a:lvl2pPr>
              <a:defRPr sz="3374"/>
            </a:lvl2pPr>
            <a:lvl3pPr>
              <a:defRPr sz="2775"/>
            </a:lvl3pPr>
            <a:lvl4pPr>
              <a:defRPr sz="2475"/>
            </a:lvl4pPr>
            <a:lvl5pPr>
              <a:defRPr sz="2475"/>
            </a:lvl5pPr>
            <a:lvl6pPr>
              <a:defRPr sz="2475"/>
            </a:lvl6pPr>
            <a:lvl7pPr>
              <a:defRPr sz="2475"/>
            </a:lvl7pPr>
            <a:lvl8pPr>
              <a:defRPr sz="2475"/>
            </a:lvl8pPr>
            <a:lvl9pPr>
              <a:defRPr sz="2475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79084" y="4351772"/>
            <a:ext cx="3507579" cy="12305113"/>
          </a:xfrm>
        </p:spPr>
        <p:txBody>
          <a:bodyPr/>
          <a:lstStyle>
            <a:lvl1pPr>
              <a:defRPr sz="3824"/>
            </a:lvl1pPr>
            <a:lvl2pPr>
              <a:defRPr sz="3374"/>
            </a:lvl2pPr>
            <a:lvl3pPr>
              <a:defRPr sz="2775"/>
            </a:lvl3pPr>
            <a:lvl4pPr>
              <a:defRPr sz="2475"/>
            </a:lvl4pPr>
            <a:lvl5pPr>
              <a:defRPr sz="2475"/>
            </a:lvl5pPr>
            <a:lvl6pPr>
              <a:defRPr sz="2475"/>
            </a:lvl6pPr>
            <a:lvl7pPr>
              <a:defRPr sz="2475"/>
            </a:lvl7pPr>
            <a:lvl8pPr>
              <a:defRPr sz="2475"/>
            </a:lvl8pPr>
            <a:lvl9pPr>
              <a:defRPr sz="2475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7" y="514965"/>
            <a:ext cx="9258305" cy="2143115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5" y="2878355"/>
            <a:ext cx="4545216" cy="1199557"/>
          </a:xfrm>
        </p:spPr>
        <p:txBody>
          <a:bodyPr anchor="b"/>
          <a:lstStyle>
            <a:lvl1pPr marL="0" indent="0">
              <a:buNone/>
              <a:defRPr sz="3374" b="1"/>
            </a:lvl1pPr>
            <a:lvl2pPr marL="637011" indent="0">
              <a:buNone/>
              <a:defRPr sz="2775" b="1"/>
            </a:lvl2pPr>
            <a:lvl3pPr marL="1274021" indent="0">
              <a:buNone/>
              <a:defRPr sz="2475" b="1"/>
            </a:lvl3pPr>
            <a:lvl4pPr marL="1911033" indent="0">
              <a:buNone/>
              <a:defRPr sz="2175" b="1"/>
            </a:lvl4pPr>
            <a:lvl5pPr marL="2548043" indent="0">
              <a:buNone/>
              <a:defRPr sz="2175" b="1"/>
            </a:lvl5pPr>
            <a:lvl6pPr marL="3185053" indent="0">
              <a:buNone/>
              <a:defRPr sz="2175" b="1"/>
            </a:lvl6pPr>
            <a:lvl7pPr marL="3822063" indent="0">
              <a:buNone/>
              <a:defRPr sz="2175" b="1"/>
            </a:lvl7pPr>
            <a:lvl8pPr marL="4459074" indent="0">
              <a:buNone/>
              <a:defRPr sz="2175" b="1"/>
            </a:lvl8pPr>
            <a:lvl9pPr marL="5096088" indent="0">
              <a:buNone/>
              <a:defRPr sz="2175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5" y="4077904"/>
            <a:ext cx="4545216" cy="7408671"/>
          </a:xfrm>
        </p:spPr>
        <p:txBody>
          <a:bodyPr/>
          <a:lstStyle>
            <a:lvl1pPr>
              <a:defRPr sz="3374"/>
            </a:lvl1pPr>
            <a:lvl2pPr>
              <a:defRPr sz="2775"/>
            </a:lvl2pPr>
            <a:lvl3pPr>
              <a:defRPr sz="2475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664" y="2878355"/>
            <a:ext cx="4546993" cy="1199557"/>
          </a:xfrm>
        </p:spPr>
        <p:txBody>
          <a:bodyPr anchor="b"/>
          <a:lstStyle>
            <a:lvl1pPr marL="0" indent="0">
              <a:buNone/>
              <a:defRPr sz="3374" b="1"/>
            </a:lvl1pPr>
            <a:lvl2pPr marL="637011" indent="0">
              <a:buNone/>
              <a:defRPr sz="2775" b="1"/>
            </a:lvl2pPr>
            <a:lvl3pPr marL="1274021" indent="0">
              <a:buNone/>
              <a:defRPr sz="2475" b="1"/>
            </a:lvl3pPr>
            <a:lvl4pPr marL="1911033" indent="0">
              <a:buNone/>
              <a:defRPr sz="2175" b="1"/>
            </a:lvl4pPr>
            <a:lvl5pPr marL="2548043" indent="0">
              <a:buNone/>
              <a:defRPr sz="2175" b="1"/>
            </a:lvl5pPr>
            <a:lvl6pPr marL="3185053" indent="0">
              <a:buNone/>
              <a:defRPr sz="2175" b="1"/>
            </a:lvl6pPr>
            <a:lvl7pPr marL="3822063" indent="0">
              <a:buNone/>
              <a:defRPr sz="2175" b="1"/>
            </a:lvl7pPr>
            <a:lvl8pPr marL="4459074" indent="0">
              <a:buNone/>
              <a:defRPr sz="2175" b="1"/>
            </a:lvl8pPr>
            <a:lvl9pPr marL="5096088" indent="0">
              <a:buNone/>
              <a:defRPr sz="2175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664" y="4077904"/>
            <a:ext cx="4546993" cy="7408671"/>
          </a:xfrm>
        </p:spPr>
        <p:txBody>
          <a:bodyPr/>
          <a:lstStyle>
            <a:lvl1pPr>
              <a:defRPr sz="3374"/>
            </a:lvl1pPr>
            <a:lvl2pPr>
              <a:defRPr sz="2775"/>
            </a:lvl2pPr>
            <a:lvl3pPr>
              <a:defRPr sz="2475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5" y="511984"/>
            <a:ext cx="3384351" cy="2178849"/>
          </a:xfrm>
        </p:spPr>
        <p:txBody>
          <a:bodyPr anchor="b"/>
          <a:lstStyle>
            <a:lvl1pPr algn="l">
              <a:defRPr sz="2775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46" y="511984"/>
            <a:ext cx="5750716" cy="10974591"/>
          </a:xfrm>
        </p:spPr>
        <p:txBody>
          <a:bodyPr/>
          <a:lstStyle>
            <a:lvl1pPr>
              <a:defRPr sz="4725"/>
            </a:lvl1pPr>
            <a:lvl2pPr>
              <a:defRPr sz="3824"/>
            </a:lvl2pPr>
            <a:lvl3pPr>
              <a:defRPr sz="3374"/>
            </a:lvl3pPr>
            <a:lvl4pPr>
              <a:defRPr sz="2775"/>
            </a:lvl4pPr>
            <a:lvl5pPr>
              <a:defRPr sz="2775"/>
            </a:lvl5pPr>
            <a:lvl6pPr>
              <a:defRPr sz="2775"/>
            </a:lvl6pPr>
            <a:lvl7pPr>
              <a:defRPr sz="2775"/>
            </a:lvl7pPr>
            <a:lvl8pPr>
              <a:defRPr sz="2775"/>
            </a:lvl8pPr>
            <a:lvl9pPr>
              <a:defRPr sz="2775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5" y="2690822"/>
            <a:ext cx="3384351" cy="8795750"/>
          </a:xfrm>
        </p:spPr>
        <p:txBody>
          <a:bodyPr/>
          <a:lstStyle>
            <a:lvl1pPr marL="0" indent="0">
              <a:buNone/>
              <a:defRPr sz="1875"/>
            </a:lvl1pPr>
            <a:lvl2pPr marL="637011" indent="0">
              <a:buNone/>
              <a:defRPr sz="1500"/>
            </a:lvl2pPr>
            <a:lvl3pPr marL="1274021" indent="0">
              <a:buNone/>
              <a:defRPr sz="1500"/>
            </a:lvl3pPr>
            <a:lvl4pPr marL="1911033" indent="0">
              <a:buNone/>
              <a:defRPr sz="1049"/>
            </a:lvl4pPr>
            <a:lvl5pPr marL="2548043" indent="0">
              <a:buNone/>
              <a:defRPr sz="1049"/>
            </a:lvl5pPr>
            <a:lvl6pPr marL="3185053" indent="0">
              <a:buNone/>
              <a:defRPr sz="1049"/>
            </a:lvl6pPr>
            <a:lvl7pPr marL="3822063" indent="0">
              <a:buNone/>
              <a:defRPr sz="1049"/>
            </a:lvl7pPr>
            <a:lvl8pPr marL="4459074" indent="0">
              <a:buNone/>
              <a:defRPr sz="1049"/>
            </a:lvl8pPr>
            <a:lvl9pPr marL="5096088" indent="0">
              <a:buNone/>
              <a:defRPr sz="1049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33" y="9001142"/>
            <a:ext cx="6172200" cy="1062625"/>
          </a:xfrm>
        </p:spPr>
        <p:txBody>
          <a:bodyPr anchor="b"/>
          <a:lstStyle>
            <a:lvl1pPr algn="l">
              <a:defRPr sz="2775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33" y="1148974"/>
            <a:ext cx="6172200" cy="7715250"/>
          </a:xfrm>
        </p:spPr>
        <p:txBody>
          <a:bodyPr/>
          <a:lstStyle>
            <a:lvl1pPr marL="0" indent="0">
              <a:buNone/>
              <a:defRPr sz="4725"/>
            </a:lvl1pPr>
            <a:lvl2pPr marL="637011" indent="0">
              <a:buNone/>
              <a:defRPr sz="3824"/>
            </a:lvl2pPr>
            <a:lvl3pPr marL="1274021" indent="0">
              <a:buNone/>
              <a:defRPr sz="3374"/>
            </a:lvl3pPr>
            <a:lvl4pPr marL="1911033" indent="0">
              <a:buNone/>
              <a:defRPr sz="2775"/>
            </a:lvl4pPr>
            <a:lvl5pPr marL="2548043" indent="0">
              <a:buNone/>
              <a:defRPr sz="2775"/>
            </a:lvl5pPr>
            <a:lvl6pPr marL="3185053" indent="0">
              <a:buNone/>
              <a:defRPr sz="2775"/>
            </a:lvl6pPr>
            <a:lvl7pPr marL="3822063" indent="0">
              <a:buNone/>
              <a:defRPr sz="2775"/>
            </a:lvl7pPr>
            <a:lvl8pPr marL="4459074" indent="0">
              <a:buNone/>
              <a:defRPr sz="2775"/>
            </a:lvl8pPr>
            <a:lvl9pPr marL="5096088" indent="0">
              <a:buNone/>
              <a:defRPr sz="277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33" y="10063784"/>
            <a:ext cx="6172200" cy="1509117"/>
          </a:xfrm>
        </p:spPr>
        <p:txBody>
          <a:bodyPr/>
          <a:lstStyle>
            <a:lvl1pPr marL="0" indent="0">
              <a:buNone/>
              <a:defRPr sz="1875"/>
            </a:lvl1pPr>
            <a:lvl2pPr marL="637011" indent="0">
              <a:buNone/>
              <a:defRPr sz="1500"/>
            </a:lvl2pPr>
            <a:lvl3pPr marL="1274021" indent="0">
              <a:buNone/>
              <a:defRPr sz="1500"/>
            </a:lvl3pPr>
            <a:lvl4pPr marL="1911033" indent="0">
              <a:buNone/>
              <a:defRPr sz="1049"/>
            </a:lvl4pPr>
            <a:lvl5pPr marL="2548043" indent="0">
              <a:buNone/>
              <a:defRPr sz="1049"/>
            </a:lvl5pPr>
            <a:lvl6pPr marL="3185053" indent="0">
              <a:buNone/>
              <a:defRPr sz="1049"/>
            </a:lvl6pPr>
            <a:lvl7pPr marL="3822063" indent="0">
              <a:buNone/>
              <a:defRPr sz="1049"/>
            </a:lvl7pPr>
            <a:lvl8pPr marL="4459074" indent="0">
              <a:buNone/>
              <a:defRPr sz="1049"/>
            </a:lvl8pPr>
            <a:lvl9pPr marL="5096088" indent="0">
              <a:buNone/>
              <a:defRPr sz="1049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4357" y="514965"/>
            <a:ext cx="9258305" cy="2143115"/>
          </a:xfrm>
          <a:prstGeom prst="rect">
            <a:avLst/>
          </a:prstGeom>
        </p:spPr>
        <p:txBody>
          <a:bodyPr vert="horz" lIns="169880" tIns="84935" rIns="169880" bIns="84935" rtlCol="0" anchor="ctr">
            <a:normAutofit/>
          </a:bodyPr>
          <a:lstStyle/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7" y="3000402"/>
            <a:ext cx="9258305" cy="8486173"/>
          </a:xfrm>
          <a:prstGeom prst="rect">
            <a:avLst/>
          </a:prstGeom>
        </p:spPr>
        <p:txBody>
          <a:bodyPr vert="horz" lIns="169880" tIns="84935" rIns="169880" bIns="84935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9" y="11918177"/>
            <a:ext cx="2400300" cy="684602"/>
          </a:xfrm>
          <a:prstGeom prst="rect">
            <a:avLst/>
          </a:prstGeom>
        </p:spPr>
        <p:txBody>
          <a:bodyPr vert="horz" lIns="169880" tIns="84935" rIns="169880" bIns="8493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CA5F-4D70-7F48-8325-A2D4409AD77C}" type="datetimeFigureOut">
              <a:rPr lang="fr-FR" smtClean="0"/>
              <a:pPr/>
              <a:t>23/04/2025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37" y="11918177"/>
            <a:ext cx="3257545" cy="684602"/>
          </a:xfrm>
          <a:prstGeom prst="rect">
            <a:avLst/>
          </a:prstGeom>
        </p:spPr>
        <p:txBody>
          <a:bodyPr vert="horz" lIns="169880" tIns="84935" rIns="169880" bIns="8493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9" y="11918177"/>
            <a:ext cx="2400300" cy="684602"/>
          </a:xfrm>
          <a:prstGeom prst="rect">
            <a:avLst/>
          </a:prstGeom>
        </p:spPr>
        <p:txBody>
          <a:bodyPr vert="horz" lIns="169880" tIns="84935" rIns="169880" bIns="8493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4DDBB-6A69-5143-A673-9D95E735AA27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37011" rtl="0" eaLnBrk="1" latinLnBrk="0" hangingPunct="1">
        <a:spcBef>
          <a:spcPct val="0"/>
        </a:spcBef>
        <a:buNone/>
        <a:defRPr sz="6149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477757" indent="-477757" algn="l" defTabSz="637011" rtl="0" eaLnBrk="1" latinLnBrk="0" hangingPunct="1">
        <a:spcBef>
          <a:spcPct val="20000"/>
        </a:spcBef>
        <a:buFont typeface="Arial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1pPr>
      <a:lvl2pPr marL="1035140" indent="-398131" algn="l" defTabSz="637011" rtl="0" eaLnBrk="1" latinLnBrk="0" hangingPunct="1">
        <a:spcBef>
          <a:spcPct val="20000"/>
        </a:spcBef>
        <a:buFont typeface="Arial"/>
        <a:buChar char="–"/>
        <a:defRPr sz="3824" kern="1200">
          <a:solidFill>
            <a:schemeClr val="tx1"/>
          </a:solidFill>
          <a:latin typeface="+mn-lt"/>
          <a:ea typeface="+mn-ea"/>
          <a:cs typeface="+mn-cs"/>
        </a:defRPr>
      </a:lvl2pPr>
      <a:lvl3pPr marL="1592526" indent="-318507" algn="l" defTabSz="637011" rtl="0" eaLnBrk="1" latinLnBrk="0" hangingPunct="1">
        <a:spcBef>
          <a:spcPct val="20000"/>
        </a:spcBef>
        <a:buFont typeface="Arial"/>
        <a:buChar char="•"/>
        <a:defRPr sz="3374" kern="1200">
          <a:solidFill>
            <a:schemeClr val="tx1"/>
          </a:solidFill>
          <a:latin typeface="+mn-lt"/>
          <a:ea typeface="+mn-ea"/>
          <a:cs typeface="+mn-cs"/>
        </a:defRPr>
      </a:lvl3pPr>
      <a:lvl4pPr marL="2229539" indent="-318507" algn="l" defTabSz="637011" rtl="0" eaLnBrk="1" latinLnBrk="0" hangingPunct="1">
        <a:spcBef>
          <a:spcPct val="20000"/>
        </a:spcBef>
        <a:buFont typeface="Arial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4pPr>
      <a:lvl5pPr marL="2866549" indent="-318507" algn="l" defTabSz="637011" rtl="0" eaLnBrk="1" latinLnBrk="0" hangingPunct="1">
        <a:spcBef>
          <a:spcPct val="20000"/>
        </a:spcBef>
        <a:buFont typeface="Arial"/>
        <a:buChar char="»"/>
        <a:defRPr sz="2775" kern="1200">
          <a:solidFill>
            <a:schemeClr val="tx1"/>
          </a:solidFill>
          <a:latin typeface="+mn-lt"/>
          <a:ea typeface="+mn-ea"/>
          <a:cs typeface="+mn-cs"/>
        </a:defRPr>
      </a:lvl5pPr>
      <a:lvl6pPr marL="3503561" indent="-318507" algn="l" defTabSz="637011" rtl="0" eaLnBrk="1" latinLnBrk="0" hangingPunct="1">
        <a:spcBef>
          <a:spcPct val="20000"/>
        </a:spcBef>
        <a:buFont typeface="Arial"/>
        <a:buChar char="•"/>
        <a:defRPr sz="2775" kern="1200">
          <a:solidFill>
            <a:schemeClr val="tx1"/>
          </a:solidFill>
          <a:latin typeface="+mn-lt"/>
          <a:ea typeface="+mn-ea"/>
          <a:cs typeface="+mn-cs"/>
        </a:defRPr>
      </a:lvl6pPr>
      <a:lvl7pPr marL="4140571" indent="-318507" algn="l" defTabSz="637011" rtl="0" eaLnBrk="1" latinLnBrk="0" hangingPunct="1">
        <a:spcBef>
          <a:spcPct val="20000"/>
        </a:spcBef>
        <a:buFont typeface="Arial"/>
        <a:buChar char="•"/>
        <a:defRPr sz="2775" kern="1200">
          <a:solidFill>
            <a:schemeClr val="tx1"/>
          </a:solidFill>
          <a:latin typeface="+mn-lt"/>
          <a:ea typeface="+mn-ea"/>
          <a:cs typeface="+mn-cs"/>
        </a:defRPr>
      </a:lvl7pPr>
      <a:lvl8pPr marL="4777580" indent="-318507" algn="l" defTabSz="637011" rtl="0" eaLnBrk="1" latinLnBrk="0" hangingPunct="1">
        <a:spcBef>
          <a:spcPct val="20000"/>
        </a:spcBef>
        <a:buFont typeface="Arial"/>
        <a:buChar char="•"/>
        <a:defRPr sz="2775" kern="1200">
          <a:solidFill>
            <a:schemeClr val="tx1"/>
          </a:solidFill>
          <a:latin typeface="+mn-lt"/>
          <a:ea typeface="+mn-ea"/>
          <a:cs typeface="+mn-cs"/>
        </a:defRPr>
      </a:lvl8pPr>
      <a:lvl9pPr marL="5414590" indent="-318507" algn="l" defTabSz="637011" rtl="0" eaLnBrk="1" latinLnBrk="0" hangingPunct="1">
        <a:spcBef>
          <a:spcPct val="20000"/>
        </a:spcBef>
        <a:buFont typeface="Arial"/>
        <a:buChar char="•"/>
        <a:defRPr sz="27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7011" rtl="0" eaLnBrk="1" latinLnBrk="0" hangingPunct="1">
        <a:defRPr sz="2475" kern="1200">
          <a:solidFill>
            <a:schemeClr val="tx1"/>
          </a:solidFill>
          <a:latin typeface="+mn-lt"/>
          <a:ea typeface="+mn-ea"/>
          <a:cs typeface="+mn-cs"/>
        </a:defRPr>
      </a:lvl1pPr>
      <a:lvl2pPr marL="637011" algn="l" defTabSz="637011" rtl="0" eaLnBrk="1" latinLnBrk="0" hangingPunct="1">
        <a:defRPr sz="2475" kern="1200">
          <a:solidFill>
            <a:schemeClr val="tx1"/>
          </a:solidFill>
          <a:latin typeface="+mn-lt"/>
          <a:ea typeface="+mn-ea"/>
          <a:cs typeface="+mn-cs"/>
        </a:defRPr>
      </a:lvl2pPr>
      <a:lvl3pPr marL="1274021" algn="l" defTabSz="637011" rtl="0" eaLnBrk="1" latinLnBrk="0" hangingPunct="1">
        <a:defRPr sz="2475" kern="1200">
          <a:solidFill>
            <a:schemeClr val="tx1"/>
          </a:solidFill>
          <a:latin typeface="+mn-lt"/>
          <a:ea typeface="+mn-ea"/>
          <a:cs typeface="+mn-cs"/>
        </a:defRPr>
      </a:lvl3pPr>
      <a:lvl4pPr marL="1911033" algn="l" defTabSz="637011" rtl="0" eaLnBrk="1" latinLnBrk="0" hangingPunct="1">
        <a:defRPr sz="2475" kern="1200">
          <a:solidFill>
            <a:schemeClr val="tx1"/>
          </a:solidFill>
          <a:latin typeface="+mn-lt"/>
          <a:ea typeface="+mn-ea"/>
          <a:cs typeface="+mn-cs"/>
        </a:defRPr>
      </a:lvl4pPr>
      <a:lvl5pPr marL="2548043" algn="l" defTabSz="637011" rtl="0" eaLnBrk="1" latinLnBrk="0" hangingPunct="1">
        <a:defRPr sz="2475" kern="1200">
          <a:solidFill>
            <a:schemeClr val="tx1"/>
          </a:solidFill>
          <a:latin typeface="+mn-lt"/>
          <a:ea typeface="+mn-ea"/>
          <a:cs typeface="+mn-cs"/>
        </a:defRPr>
      </a:lvl5pPr>
      <a:lvl6pPr marL="3185053" algn="l" defTabSz="637011" rtl="0" eaLnBrk="1" latinLnBrk="0" hangingPunct="1">
        <a:defRPr sz="2475" kern="1200">
          <a:solidFill>
            <a:schemeClr val="tx1"/>
          </a:solidFill>
          <a:latin typeface="+mn-lt"/>
          <a:ea typeface="+mn-ea"/>
          <a:cs typeface="+mn-cs"/>
        </a:defRPr>
      </a:lvl6pPr>
      <a:lvl7pPr marL="3822063" algn="l" defTabSz="637011" rtl="0" eaLnBrk="1" latinLnBrk="0" hangingPunct="1">
        <a:defRPr sz="2475" kern="1200">
          <a:solidFill>
            <a:schemeClr val="tx1"/>
          </a:solidFill>
          <a:latin typeface="+mn-lt"/>
          <a:ea typeface="+mn-ea"/>
          <a:cs typeface="+mn-cs"/>
        </a:defRPr>
      </a:lvl7pPr>
      <a:lvl8pPr marL="4459074" algn="l" defTabSz="637011" rtl="0" eaLnBrk="1" latinLnBrk="0" hangingPunct="1">
        <a:defRPr sz="2475" kern="1200">
          <a:solidFill>
            <a:schemeClr val="tx1"/>
          </a:solidFill>
          <a:latin typeface="+mn-lt"/>
          <a:ea typeface="+mn-ea"/>
          <a:cs typeface="+mn-cs"/>
        </a:defRPr>
      </a:lvl8pPr>
      <a:lvl9pPr marL="5096088" algn="l" defTabSz="637011" rtl="0" eaLnBrk="1" latinLnBrk="0" hangingPunct="1">
        <a:defRPr sz="24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interior, tabla, juguete, computadora&#10;&#10;El contenido generado por IA puede ser incorrecto.">
            <a:extLst>
              <a:ext uri="{FF2B5EF4-FFF2-40B4-BE49-F238E27FC236}">
                <a16:creationId xmlns:a16="http://schemas.microsoft.com/office/drawing/2014/main" id="{2F5D1AC9-F130-9591-14FD-74B277F5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2858748"/>
          </a:xfrm>
          <a:prstGeom prst="rect">
            <a:avLst/>
          </a:prstGeom>
        </p:spPr>
      </p:pic>
      <p:pic>
        <p:nvPicPr>
          <p:cNvPr id="4" name="Imagen 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A023515-760D-A327-F35E-7A43841E7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236" y="11628841"/>
            <a:ext cx="1057092" cy="770327"/>
          </a:xfrm>
          <a:prstGeom prst="rect">
            <a:avLst/>
          </a:prstGeom>
        </p:spPr>
      </p:pic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D7423639-6093-F47B-4D1B-267B87F8E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239" y="11417547"/>
            <a:ext cx="2567806" cy="11659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FE3560E-F330-44F8-6E8A-789DE6D3B0B8}"/>
              </a:ext>
            </a:extLst>
          </p:cNvPr>
          <p:cNvSpPr txBox="1">
            <a:spLocks/>
          </p:cNvSpPr>
          <p:nvPr/>
        </p:nvSpPr>
        <p:spPr>
          <a:xfrm>
            <a:off x="1435088" y="8876335"/>
            <a:ext cx="7416824" cy="19327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algn="ctr">
              <a:lnSpc>
                <a:spcPts val="4600"/>
              </a:lnSpc>
            </a:pPr>
            <a:r>
              <a:rPr lang="fr-FR" sz="4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Bring</a:t>
            </a:r>
            <a:r>
              <a:rPr lang="fr-FR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nature home in </a:t>
            </a:r>
            <a:r>
              <a:rPr lang="fr-FR" sz="4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fr-FR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4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memories</a:t>
            </a:r>
            <a:r>
              <a:rPr lang="fr-FR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or on </a:t>
            </a:r>
            <a:r>
              <a:rPr lang="fr-FR" sz="4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fr-FR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camera, </a:t>
            </a:r>
            <a:r>
              <a:rPr lang="fr-FR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 in </a:t>
            </a:r>
            <a:r>
              <a:rPr lang="fr-FR" sz="44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fr-FR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luggage</a:t>
            </a:r>
            <a:r>
              <a:rPr lang="fr-FR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!​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FA601E5-6BA5-2AA1-65A2-63A843F9CD28}"/>
              </a:ext>
            </a:extLst>
          </p:cNvPr>
          <p:cNvSpPr txBox="1">
            <a:spLocks/>
          </p:cNvSpPr>
          <p:nvPr/>
        </p:nvSpPr>
        <p:spPr>
          <a:xfrm>
            <a:off x="399602" y="491268"/>
            <a:ext cx="5133836" cy="4299587"/>
          </a:xfrm>
          <a:prstGeom prst="rect">
            <a:avLst/>
          </a:prstGeom>
        </p:spPr>
        <p:txBody>
          <a:bodyPr vert="horz" lIns="0" tIns="45720" rIns="91440" bIns="0" rtlCol="0" anchor="t">
            <a:normAutofit lnSpcReduction="10000"/>
          </a:bodyPr>
          <a:lstStyle>
            <a:lvl1pPr algn="ctr" defTabSz="2857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KEEP NATURE HEALTHY,</a:t>
            </a:r>
            <a:br>
              <a:rPr lang="en-GB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6600" dirty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don’t bring plants home</a:t>
            </a:r>
            <a:endParaRPr lang="en-GB" sz="6600" b="1" dirty="0">
              <a:solidFill>
                <a:schemeClr val="bg1"/>
              </a:solidFill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4A551FE-3AEF-22B7-447F-CA5048DCA267}"/>
              </a:ext>
            </a:extLst>
          </p:cNvPr>
          <p:cNvSpPr txBox="1">
            <a:spLocks/>
          </p:cNvSpPr>
          <p:nvPr/>
        </p:nvSpPr>
        <p:spPr>
          <a:xfrm>
            <a:off x="3222309" y="10841483"/>
            <a:ext cx="3842382" cy="576064"/>
          </a:xfrm>
          <a:prstGeom prst="rect">
            <a:avLst/>
          </a:prstGeom>
          <a:noFill/>
        </p:spPr>
        <p:txBody>
          <a:bodyPr wrap="square">
            <a:normAutofit lnSpcReduction="10000"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#PlantHealth4Life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62C9A67B5C214291B4884C02BDFC87" ma:contentTypeVersion="16" ma:contentTypeDescription="Create a new document." ma:contentTypeScope="" ma:versionID="c5b2407e2382f80c6820033c975cf46d">
  <xsd:schema xmlns:xsd="http://www.w3.org/2001/XMLSchema" xmlns:xs="http://www.w3.org/2001/XMLSchema" xmlns:p="http://schemas.microsoft.com/office/2006/metadata/properties" xmlns:ns2="7111a519-8876-491d-8de4-efb46eaf868d" xmlns:ns3="85a1b0b8-d8f3-4231-9410-7b54b719e9e5" targetNamespace="http://schemas.microsoft.com/office/2006/metadata/properties" ma:root="true" ma:fieldsID="9d03239c7c86f5a2f9ba396bd9d5b2c0" ns2:_="" ns3:_="">
    <xsd:import namespace="7111a519-8876-491d-8de4-efb46eaf868d"/>
    <xsd:import namespace="85a1b0b8-d8f3-4231-9410-7b54b719e9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1a519-8876-491d-8de4-efb46eaf86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d3d8e85-2482-46d5-b3d8-06dc7993f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1b0b8-d8f3-4231-9410-7b54b719e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20d6a6-88ea-4949-b169-74d801234906}" ma:internalName="TaxCatchAll" ma:showField="CatchAllData" ma:web="85a1b0b8-d8f3-4231-9410-7b54b719e9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a1b0b8-d8f3-4231-9410-7b54b719e9e5" xsi:nil="true"/>
    <lcf76f155ced4ddcb4097134ff3c332f xmlns="7111a519-8876-491d-8de4-efb46eaf86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7AE151-7B18-4699-A2BB-550AD5F825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45C6EC-ADBB-4E1B-B656-04F12C9FA02F}"/>
</file>

<file path=customXml/itemProps3.xml><?xml version="1.0" encoding="utf-8"?>
<ds:datastoreItem xmlns:ds="http://schemas.openxmlformats.org/officeDocument/2006/customXml" ds:itemID="{1C848FF9-2DDF-4297-9E09-BD22B609BC1D}">
  <ds:schemaRefs>
    <ds:schemaRef ds:uri="http://schemas.microsoft.com/office/2006/metadata/properties"/>
    <ds:schemaRef ds:uri="http://schemas.microsoft.com/office/infopath/2007/PartnerControls"/>
    <ds:schemaRef ds:uri="85a1b0b8-d8f3-4231-9410-7b54b719e9e5"/>
    <ds:schemaRef ds:uri="7111a519-8876-491d-8de4-efb46eaf868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28</Words>
  <Application>Microsoft Office PowerPoint</Application>
  <PresentationFormat>Personalizado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Roboto</vt:lpstr>
      <vt:lpstr>Roboto Medium</vt:lpstr>
      <vt:lpstr>Roboto Th</vt:lpstr>
      <vt:lpstr>Verdana</vt:lpstr>
      <vt:lpstr>Thème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john</dc:creator>
  <cp:lastModifiedBy>José García Ruiz</cp:lastModifiedBy>
  <cp:revision>40</cp:revision>
  <dcterms:created xsi:type="dcterms:W3CDTF">2023-07-25T13:09:41Z</dcterms:created>
  <dcterms:modified xsi:type="dcterms:W3CDTF">2025-04-23T18:22:39Z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0x010100CF62C9A67B5C214291B4884C02BDFC87</vt:lpwstr>
  </property>
</Properties>
</file>