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1430000" cy="5981700"/>
  <p:notesSz cx="6858000" cy="9144000"/>
  <p:defaultTextStyle>
    <a:defPPr>
      <a:defRPr lang="fr-FR"/>
    </a:defPPr>
    <a:lvl1pPr marL="0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1pPr>
    <a:lvl2pPr marL="636959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2pPr>
    <a:lvl3pPr marL="1273917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3pPr>
    <a:lvl4pPr marL="1910877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4pPr>
    <a:lvl5pPr marL="2547835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5pPr>
    <a:lvl6pPr marL="3184793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6pPr>
    <a:lvl7pPr marL="3821751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7pPr>
    <a:lvl8pPr marL="4458710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8pPr>
    <a:lvl9pPr marL="5095672" algn="l" defTabSz="636959" rtl="0" eaLnBrk="1" latinLnBrk="0" hangingPunct="1">
      <a:defRPr sz="24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4" userDrawn="1">
          <p15:clr>
            <a:srgbClr val="A4A3A4"/>
          </p15:clr>
        </p15:guide>
        <p15:guide id="2" pos="3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4238" autoAdjust="0"/>
  </p:normalViewPr>
  <p:slideViewPr>
    <p:cSldViewPr snapToObjects="1" showGuides="1">
      <p:cViewPr varScale="1">
        <p:scale>
          <a:sx n="119" d="100"/>
          <a:sy n="119" d="100"/>
        </p:scale>
        <p:origin x="780" y="84"/>
      </p:cViewPr>
      <p:guideLst>
        <p:guide orient="horz" pos="1884"/>
        <p:guide pos="3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71" y="1858220"/>
            <a:ext cx="9715500" cy="1282185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14513" y="3389651"/>
            <a:ext cx="8000995" cy="15286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6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3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0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47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84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2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58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94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33356" y="347553"/>
            <a:ext cx="1996280" cy="7400971"/>
          </a:xfr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4515" y="347553"/>
            <a:ext cx="5798340" cy="7400971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2905" y="3843800"/>
            <a:ext cx="9715500" cy="1188032"/>
          </a:xfrm>
        </p:spPr>
        <p:txBody>
          <a:bodyPr anchor="t"/>
          <a:lstStyle>
            <a:lvl1pPr algn="l">
              <a:defRPr sz="5549" b="1" cap="all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02905" y="2535314"/>
            <a:ext cx="9715500" cy="1308494"/>
          </a:xfrm>
        </p:spPr>
        <p:txBody>
          <a:bodyPr anchor="b"/>
          <a:lstStyle>
            <a:lvl1pPr marL="0" indent="0">
              <a:buNone/>
              <a:defRPr sz="2774">
                <a:solidFill>
                  <a:schemeClr val="tx1">
                    <a:tint val="75000"/>
                  </a:schemeClr>
                </a:solidFill>
              </a:defRPr>
            </a:lvl1pPr>
            <a:lvl2pPr marL="636874" indent="0">
              <a:buNone/>
              <a:defRPr sz="2474">
                <a:solidFill>
                  <a:schemeClr val="tx1">
                    <a:tint val="75000"/>
                  </a:schemeClr>
                </a:solidFill>
              </a:defRPr>
            </a:lvl2pPr>
            <a:lvl3pPr marL="1273747" indent="0">
              <a:buNone/>
              <a:defRPr sz="2174">
                <a:solidFill>
                  <a:schemeClr val="tx1">
                    <a:tint val="75000"/>
                  </a:schemeClr>
                </a:solidFill>
              </a:defRPr>
            </a:lvl3pPr>
            <a:lvl4pPr marL="191062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4pPr>
            <a:lvl5pPr marL="2547496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5pPr>
            <a:lvl6pPr marL="3184368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6pPr>
            <a:lvl7pPr marL="3821241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7pPr>
            <a:lvl8pPr marL="445811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8pPr>
            <a:lvl9pPr marL="5094992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4510" y="2024380"/>
            <a:ext cx="3897310" cy="5724156"/>
          </a:xfrm>
        </p:spPr>
        <p:txBody>
          <a:bodyPr/>
          <a:lstStyle>
            <a:lvl1pPr>
              <a:defRPr sz="3824"/>
            </a:lvl1pPr>
            <a:lvl2pPr>
              <a:defRPr sz="3374"/>
            </a:lvl2pPr>
            <a:lvl3pPr>
              <a:defRPr sz="2774"/>
            </a:lvl3pPr>
            <a:lvl4pPr>
              <a:defRPr sz="2474"/>
            </a:lvl4pPr>
            <a:lvl5pPr>
              <a:defRPr sz="2474"/>
            </a:lvl5pPr>
            <a:lvl6pPr>
              <a:defRPr sz="2474"/>
            </a:lvl6pPr>
            <a:lvl7pPr>
              <a:defRPr sz="2474"/>
            </a:lvl7pPr>
            <a:lvl8pPr>
              <a:defRPr sz="2474"/>
            </a:lvl8pPr>
            <a:lvl9pPr>
              <a:defRPr sz="2474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32315" y="2024380"/>
            <a:ext cx="3897310" cy="5724156"/>
          </a:xfrm>
        </p:spPr>
        <p:txBody>
          <a:bodyPr/>
          <a:lstStyle>
            <a:lvl1pPr>
              <a:defRPr sz="3824"/>
            </a:lvl1pPr>
            <a:lvl2pPr>
              <a:defRPr sz="3374"/>
            </a:lvl2pPr>
            <a:lvl3pPr>
              <a:defRPr sz="2774"/>
            </a:lvl3pPr>
            <a:lvl4pPr>
              <a:defRPr sz="2474"/>
            </a:lvl4pPr>
            <a:lvl5pPr>
              <a:defRPr sz="2474"/>
            </a:lvl5pPr>
            <a:lvl6pPr>
              <a:defRPr sz="2474"/>
            </a:lvl6pPr>
            <a:lvl7pPr>
              <a:defRPr sz="2474"/>
            </a:lvl7pPr>
            <a:lvl8pPr>
              <a:defRPr sz="2474"/>
            </a:lvl8pPr>
            <a:lvl9pPr>
              <a:defRPr sz="2474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508" y="239554"/>
            <a:ext cx="10287005" cy="996945"/>
          </a:xfrm>
        </p:spPr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1505" y="1338967"/>
            <a:ext cx="5050240" cy="558017"/>
          </a:xfrm>
        </p:spPr>
        <p:txBody>
          <a:bodyPr anchor="b"/>
          <a:lstStyle>
            <a:lvl1pPr marL="0" indent="0">
              <a:buNone/>
              <a:defRPr sz="3374" b="1"/>
            </a:lvl1pPr>
            <a:lvl2pPr marL="636874" indent="0">
              <a:buNone/>
              <a:defRPr sz="2774" b="1"/>
            </a:lvl2pPr>
            <a:lvl3pPr marL="1273747" indent="0">
              <a:buNone/>
              <a:defRPr sz="2474" b="1"/>
            </a:lvl3pPr>
            <a:lvl4pPr marL="1910622" indent="0">
              <a:buNone/>
              <a:defRPr sz="2174" b="1"/>
            </a:lvl4pPr>
            <a:lvl5pPr marL="2547496" indent="0">
              <a:buNone/>
              <a:defRPr sz="2174" b="1"/>
            </a:lvl5pPr>
            <a:lvl6pPr marL="3184368" indent="0">
              <a:buNone/>
              <a:defRPr sz="2174" b="1"/>
            </a:lvl6pPr>
            <a:lvl7pPr marL="3821241" indent="0">
              <a:buNone/>
              <a:defRPr sz="2174" b="1"/>
            </a:lvl7pPr>
            <a:lvl8pPr marL="4458115" indent="0">
              <a:buNone/>
              <a:defRPr sz="2174" b="1"/>
            </a:lvl8pPr>
            <a:lvl9pPr marL="5094992" indent="0">
              <a:buNone/>
              <a:defRPr sz="2174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1505" y="1896981"/>
            <a:ext cx="5050240" cy="3446404"/>
          </a:xfrm>
        </p:spPr>
        <p:txBody>
          <a:bodyPr/>
          <a:lstStyle>
            <a:lvl1pPr>
              <a:defRPr sz="3374"/>
            </a:lvl1pPr>
            <a:lvl2pPr>
              <a:defRPr sz="2774"/>
            </a:lvl2pPr>
            <a:lvl3pPr>
              <a:defRPr sz="2474"/>
            </a:lvl3pPr>
            <a:lvl4pPr>
              <a:defRPr sz="2174"/>
            </a:lvl4pPr>
            <a:lvl5pPr>
              <a:defRPr sz="2174"/>
            </a:lvl5pPr>
            <a:lvl6pPr>
              <a:defRPr sz="2174"/>
            </a:lvl6pPr>
            <a:lvl7pPr>
              <a:defRPr sz="2174"/>
            </a:lvl7pPr>
            <a:lvl8pPr>
              <a:defRPr sz="2174"/>
            </a:lvl8pPr>
            <a:lvl9pPr>
              <a:defRPr sz="2174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806292" y="1338967"/>
            <a:ext cx="5052215" cy="558017"/>
          </a:xfrm>
        </p:spPr>
        <p:txBody>
          <a:bodyPr anchor="b"/>
          <a:lstStyle>
            <a:lvl1pPr marL="0" indent="0">
              <a:buNone/>
              <a:defRPr sz="3374" b="1"/>
            </a:lvl1pPr>
            <a:lvl2pPr marL="636874" indent="0">
              <a:buNone/>
              <a:defRPr sz="2774" b="1"/>
            </a:lvl2pPr>
            <a:lvl3pPr marL="1273747" indent="0">
              <a:buNone/>
              <a:defRPr sz="2474" b="1"/>
            </a:lvl3pPr>
            <a:lvl4pPr marL="1910622" indent="0">
              <a:buNone/>
              <a:defRPr sz="2174" b="1"/>
            </a:lvl4pPr>
            <a:lvl5pPr marL="2547496" indent="0">
              <a:buNone/>
              <a:defRPr sz="2174" b="1"/>
            </a:lvl5pPr>
            <a:lvl6pPr marL="3184368" indent="0">
              <a:buNone/>
              <a:defRPr sz="2174" b="1"/>
            </a:lvl6pPr>
            <a:lvl7pPr marL="3821241" indent="0">
              <a:buNone/>
              <a:defRPr sz="2174" b="1"/>
            </a:lvl7pPr>
            <a:lvl8pPr marL="4458115" indent="0">
              <a:buNone/>
              <a:defRPr sz="2174" b="1"/>
            </a:lvl8pPr>
            <a:lvl9pPr marL="5094992" indent="0">
              <a:buNone/>
              <a:defRPr sz="2174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806292" y="1896981"/>
            <a:ext cx="5052215" cy="3446404"/>
          </a:xfrm>
        </p:spPr>
        <p:txBody>
          <a:bodyPr/>
          <a:lstStyle>
            <a:lvl1pPr>
              <a:defRPr sz="3374"/>
            </a:lvl1pPr>
            <a:lvl2pPr>
              <a:defRPr sz="2774"/>
            </a:lvl2pPr>
            <a:lvl3pPr>
              <a:defRPr sz="2474"/>
            </a:lvl3pPr>
            <a:lvl4pPr>
              <a:defRPr sz="2174"/>
            </a:lvl4pPr>
            <a:lvl5pPr>
              <a:defRPr sz="2174"/>
            </a:lvl5pPr>
            <a:lvl6pPr>
              <a:defRPr sz="2174"/>
            </a:lvl6pPr>
            <a:lvl7pPr>
              <a:defRPr sz="2174"/>
            </a:lvl7pPr>
            <a:lvl8pPr>
              <a:defRPr sz="2174"/>
            </a:lvl8pPr>
            <a:lvl9pPr>
              <a:defRPr sz="2174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505" y="238167"/>
            <a:ext cx="3760390" cy="1013569"/>
          </a:xfrm>
        </p:spPr>
        <p:txBody>
          <a:bodyPr anchor="b"/>
          <a:lstStyle>
            <a:lvl1pPr algn="l">
              <a:defRPr sz="2774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828" y="238167"/>
            <a:ext cx="6389685" cy="5105217"/>
          </a:xfrm>
        </p:spPr>
        <p:txBody>
          <a:bodyPr/>
          <a:lstStyle>
            <a:lvl1pPr>
              <a:defRPr sz="4724"/>
            </a:lvl1pPr>
            <a:lvl2pPr>
              <a:defRPr sz="3824"/>
            </a:lvl2pPr>
            <a:lvl3pPr>
              <a:defRPr sz="3374"/>
            </a:lvl3pPr>
            <a:lvl4pPr>
              <a:defRPr sz="2774"/>
            </a:lvl4pPr>
            <a:lvl5pPr>
              <a:defRPr sz="2774"/>
            </a:lvl5pPr>
            <a:lvl6pPr>
              <a:defRPr sz="2774"/>
            </a:lvl6pPr>
            <a:lvl7pPr>
              <a:defRPr sz="2774"/>
            </a:lvl7pPr>
            <a:lvl8pPr>
              <a:defRPr sz="2774"/>
            </a:lvl8pPr>
            <a:lvl9pPr>
              <a:defRPr sz="2774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71505" y="1251731"/>
            <a:ext cx="3760390" cy="4091652"/>
          </a:xfrm>
        </p:spPr>
        <p:txBody>
          <a:bodyPr/>
          <a:lstStyle>
            <a:lvl1pPr marL="0" indent="0">
              <a:buNone/>
              <a:defRPr sz="1875"/>
            </a:lvl1pPr>
            <a:lvl2pPr marL="636874" indent="0">
              <a:buNone/>
              <a:defRPr sz="1500"/>
            </a:lvl2pPr>
            <a:lvl3pPr marL="1273747" indent="0">
              <a:buNone/>
              <a:defRPr sz="1500"/>
            </a:lvl3pPr>
            <a:lvl4pPr marL="1910622" indent="0">
              <a:buNone/>
              <a:defRPr sz="1050"/>
            </a:lvl4pPr>
            <a:lvl5pPr marL="2547496" indent="0">
              <a:buNone/>
              <a:defRPr sz="1050"/>
            </a:lvl5pPr>
            <a:lvl6pPr marL="3184368" indent="0">
              <a:buNone/>
              <a:defRPr sz="1050"/>
            </a:lvl6pPr>
            <a:lvl7pPr marL="3821241" indent="0">
              <a:buNone/>
              <a:defRPr sz="1050"/>
            </a:lvl7pPr>
            <a:lvl8pPr marL="4458115" indent="0">
              <a:buNone/>
              <a:defRPr sz="1050"/>
            </a:lvl8pPr>
            <a:lvl9pPr marL="5094992" indent="0">
              <a:buNone/>
              <a:defRPr sz="105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40370" y="4187198"/>
            <a:ext cx="6858000" cy="494317"/>
          </a:xfrm>
        </p:spPr>
        <p:txBody>
          <a:bodyPr anchor="b"/>
          <a:lstStyle>
            <a:lvl1pPr algn="l">
              <a:defRPr sz="2774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240370" y="534486"/>
            <a:ext cx="6858000" cy="3589020"/>
          </a:xfrm>
        </p:spPr>
        <p:txBody>
          <a:bodyPr/>
          <a:lstStyle>
            <a:lvl1pPr marL="0" indent="0">
              <a:buNone/>
              <a:defRPr sz="4724"/>
            </a:lvl1pPr>
            <a:lvl2pPr marL="636874" indent="0">
              <a:buNone/>
              <a:defRPr sz="3824"/>
            </a:lvl2pPr>
            <a:lvl3pPr marL="1273747" indent="0">
              <a:buNone/>
              <a:defRPr sz="3374"/>
            </a:lvl3pPr>
            <a:lvl4pPr marL="1910622" indent="0">
              <a:buNone/>
              <a:defRPr sz="2774"/>
            </a:lvl4pPr>
            <a:lvl5pPr marL="2547496" indent="0">
              <a:buNone/>
              <a:defRPr sz="2774"/>
            </a:lvl5pPr>
            <a:lvl6pPr marL="3184368" indent="0">
              <a:buNone/>
              <a:defRPr sz="2774"/>
            </a:lvl6pPr>
            <a:lvl7pPr marL="3821241" indent="0">
              <a:buNone/>
              <a:defRPr sz="2774"/>
            </a:lvl7pPr>
            <a:lvl8pPr marL="4458115" indent="0">
              <a:buNone/>
              <a:defRPr sz="2774"/>
            </a:lvl8pPr>
            <a:lvl9pPr marL="5094992" indent="0">
              <a:buNone/>
              <a:defRPr sz="277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40370" y="4681524"/>
            <a:ext cx="6858000" cy="702019"/>
          </a:xfrm>
        </p:spPr>
        <p:txBody>
          <a:bodyPr/>
          <a:lstStyle>
            <a:lvl1pPr marL="0" indent="0">
              <a:buNone/>
              <a:defRPr sz="1875"/>
            </a:lvl1pPr>
            <a:lvl2pPr marL="636874" indent="0">
              <a:buNone/>
              <a:defRPr sz="1500"/>
            </a:lvl2pPr>
            <a:lvl3pPr marL="1273747" indent="0">
              <a:buNone/>
              <a:defRPr sz="1500"/>
            </a:lvl3pPr>
            <a:lvl4pPr marL="1910622" indent="0">
              <a:buNone/>
              <a:defRPr sz="1050"/>
            </a:lvl4pPr>
            <a:lvl5pPr marL="2547496" indent="0">
              <a:buNone/>
              <a:defRPr sz="1050"/>
            </a:lvl5pPr>
            <a:lvl6pPr marL="3184368" indent="0">
              <a:buNone/>
              <a:defRPr sz="1050"/>
            </a:lvl6pPr>
            <a:lvl7pPr marL="3821241" indent="0">
              <a:buNone/>
              <a:defRPr sz="1050"/>
            </a:lvl7pPr>
            <a:lvl8pPr marL="4458115" indent="0">
              <a:buNone/>
              <a:defRPr sz="1050"/>
            </a:lvl8pPr>
            <a:lvl9pPr marL="5094992" indent="0">
              <a:buNone/>
              <a:defRPr sz="1050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1508" y="239554"/>
            <a:ext cx="10287005" cy="996945"/>
          </a:xfrm>
          <a:prstGeom prst="rect">
            <a:avLst/>
          </a:prstGeom>
        </p:spPr>
        <p:txBody>
          <a:bodyPr vert="horz" lIns="169880" tIns="84935" rIns="169880" bIns="84935" rtlCol="0" anchor="ctr">
            <a:normAutofit/>
          </a:bodyPr>
          <a:lstStyle/>
          <a:p>
            <a:r>
              <a:rPr lang="nl-BE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1508" y="1395742"/>
            <a:ext cx="10287005" cy="3947642"/>
          </a:xfrm>
          <a:prstGeom prst="rect">
            <a:avLst/>
          </a:prstGeom>
        </p:spPr>
        <p:txBody>
          <a:bodyPr vert="horz" lIns="169880" tIns="84935" rIns="169880" bIns="84935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1510" y="5544159"/>
            <a:ext cx="2667000" cy="318467"/>
          </a:xfrm>
          <a:prstGeom prst="rect">
            <a:avLst/>
          </a:prstGeom>
        </p:spPr>
        <p:txBody>
          <a:bodyPr vert="horz" lIns="169880" tIns="84935" rIns="169880" bIns="84935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7CA5F-4D70-7F48-8325-A2D4409AD77C}" type="datetimeFigureOut">
              <a:rPr lang="fr-FR" smtClean="0"/>
              <a:pPr/>
              <a:t>23/04/2025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05263" y="5544159"/>
            <a:ext cx="3619495" cy="318467"/>
          </a:xfrm>
          <a:prstGeom prst="rect">
            <a:avLst/>
          </a:prstGeom>
        </p:spPr>
        <p:txBody>
          <a:bodyPr vert="horz" lIns="169880" tIns="84935" rIns="169880" bIns="84935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1511" y="5544159"/>
            <a:ext cx="2667000" cy="318467"/>
          </a:xfrm>
          <a:prstGeom prst="rect">
            <a:avLst/>
          </a:prstGeom>
        </p:spPr>
        <p:txBody>
          <a:bodyPr vert="horz" lIns="169880" tIns="84935" rIns="169880" bIns="84935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4DDBB-6A69-5143-A673-9D95E735AA2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6874" rtl="0" eaLnBrk="1" latinLnBrk="0" hangingPunct="1">
        <a:spcBef>
          <a:spcPct val="0"/>
        </a:spcBef>
        <a:buNone/>
        <a:defRPr sz="6148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477654" indent="-477654" algn="l" defTabSz="636874" rtl="0" eaLnBrk="1" latinLnBrk="0" hangingPunct="1">
        <a:spcBef>
          <a:spcPct val="20000"/>
        </a:spcBef>
        <a:buFont typeface="Arial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1pPr>
      <a:lvl2pPr marL="1034917" indent="-398045" algn="l" defTabSz="636874" rtl="0" eaLnBrk="1" latinLnBrk="0" hangingPunct="1">
        <a:spcBef>
          <a:spcPct val="20000"/>
        </a:spcBef>
        <a:buFont typeface="Arial"/>
        <a:buChar char="–"/>
        <a:defRPr sz="3824" kern="1200">
          <a:solidFill>
            <a:schemeClr val="tx1"/>
          </a:solidFill>
          <a:latin typeface="+mn-lt"/>
          <a:ea typeface="+mn-ea"/>
          <a:cs typeface="+mn-cs"/>
        </a:defRPr>
      </a:lvl2pPr>
      <a:lvl3pPr marL="1592183" indent="-318438" algn="l" defTabSz="636874" rtl="0" eaLnBrk="1" latinLnBrk="0" hangingPunct="1">
        <a:spcBef>
          <a:spcPct val="20000"/>
        </a:spcBef>
        <a:buFont typeface="Arial"/>
        <a:buChar char="•"/>
        <a:defRPr sz="3374" kern="1200">
          <a:solidFill>
            <a:schemeClr val="tx1"/>
          </a:solidFill>
          <a:latin typeface="+mn-lt"/>
          <a:ea typeface="+mn-ea"/>
          <a:cs typeface="+mn-cs"/>
        </a:defRPr>
      </a:lvl3pPr>
      <a:lvl4pPr marL="2229059" indent="-318438" algn="l" defTabSz="636874" rtl="0" eaLnBrk="1" latinLnBrk="0" hangingPunct="1">
        <a:spcBef>
          <a:spcPct val="20000"/>
        </a:spcBef>
        <a:buFont typeface="Arial"/>
        <a:buChar char="–"/>
        <a:defRPr sz="2774" kern="1200">
          <a:solidFill>
            <a:schemeClr val="tx1"/>
          </a:solidFill>
          <a:latin typeface="+mn-lt"/>
          <a:ea typeface="+mn-ea"/>
          <a:cs typeface="+mn-cs"/>
        </a:defRPr>
      </a:lvl4pPr>
      <a:lvl5pPr marL="2865932" indent="-318438" algn="l" defTabSz="636874" rtl="0" eaLnBrk="1" latinLnBrk="0" hangingPunct="1">
        <a:spcBef>
          <a:spcPct val="20000"/>
        </a:spcBef>
        <a:buFont typeface="Arial"/>
        <a:buChar char="»"/>
        <a:defRPr sz="2774" kern="1200">
          <a:solidFill>
            <a:schemeClr val="tx1"/>
          </a:solidFill>
          <a:latin typeface="+mn-lt"/>
          <a:ea typeface="+mn-ea"/>
          <a:cs typeface="+mn-cs"/>
        </a:defRPr>
      </a:lvl5pPr>
      <a:lvl6pPr marL="3502808" indent="-318438" algn="l" defTabSz="636874" rtl="0" eaLnBrk="1" latinLnBrk="0" hangingPunct="1">
        <a:spcBef>
          <a:spcPct val="20000"/>
        </a:spcBef>
        <a:buFont typeface="Arial"/>
        <a:buChar char="•"/>
        <a:defRPr sz="2774" kern="1200">
          <a:solidFill>
            <a:schemeClr val="tx1"/>
          </a:solidFill>
          <a:latin typeface="+mn-lt"/>
          <a:ea typeface="+mn-ea"/>
          <a:cs typeface="+mn-cs"/>
        </a:defRPr>
      </a:lvl6pPr>
      <a:lvl7pPr marL="4139680" indent="-318438" algn="l" defTabSz="636874" rtl="0" eaLnBrk="1" latinLnBrk="0" hangingPunct="1">
        <a:spcBef>
          <a:spcPct val="20000"/>
        </a:spcBef>
        <a:buFont typeface="Arial"/>
        <a:buChar char="•"/>
        <a:defRPr sz="2774" kern="1200">
          <a:solidFill>
            <a:schemeClr val="tx1"/>
          </a:solidFill>
          <a:latin typeface="+mn-lt"/>
          <a:ea typeface="+mn-ea"/>
          <a:cs typeface="+mn-cs"/>
        </a:defRPr>
      </a:lvl7pPr>
      <a:lvl8pPr marL="4776553" indent="-318438" algn="l" defTabSz="636874" rtl="0" eaLnBrk="1" latinLnBrk="0" hangingPunct="1">
        <a:spcBef>
          <a:spcPct val="20000"/>
        </a:spcBef>
        <a:buFont typeface="Arial"/>
        <a:buChar char="•"/>
        <a:defRPr sz="2774" kern="1200">
          <a:solidFill>
            <a:schemeClr val="tx1"/>
          </a:solidFill>
          <a:latin typeface="+mn-lt"/>
          <a:ea typeface="+mn-ea"/>
          <a:cs typeface="+mn-cs"/>
        </a:defRPr>
      </a:lvl8pPr>
      <a:lvl9pPr marL="5413426" indent="-318438" algn="l" defTabSz="636874" rtl="0" eaLnBrk="1" latinLnBrk="0" hangingPunct="1">
        <a:spcBef>
          <a:spcPct val="20000"/>
        </a:spcBef>
        <a:buFont typeface="Arial"/>
        <a:buChar char="•"/>
        <a:defRPr sz="27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1pPr>
      <a:lvl2pPr marL="636874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2pPr>
      <a:lvl3pPr marL="1273747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3pPr>
      <a:lvl4pPr marL="1910622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4pPr>
      <a:lvl5pPr marL="2547496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5pPr>
      <a:lvl6pPr marL="3184368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6pPr>
      <a:lvl7pPr marL="3821241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7pPr>
      <a:lvl8pPr marL="4458115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8pPr>
      <a:lvl9pPr marL="5094992" algn="l" defTabSz="636874" rtl="0" eaLnBrk="1" latinLnBrk="0" hangingPunct="1">
        <a:defRPr sz="24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magen que contiene tabla, interior, pastel, juguete&#10;&#10;El contenido generado por IA puede ser incorrecto.">
            <a:extLst>
              <a:ext uri="{FF2B5EF4-FFF2-40B4-BE49-F238E27FC236}">
                <a16:creationId xmlns:a16="http://schemas.microsoft.com/office/drawing/2014/main" id="{222D840F-5C80-023B-618E-A12585B0A0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5981699"/>
          </a:xfrm>
          <a:prstGeom prst="rect">
            <a:avLst/>
          </a:prstGeom>
        </p:spPr>
      </p:pic>
      <p:pic>
        <p:nvPicPr>
          <p:cNvPr id="5" name="Imagen 4" descr="Un dibujo de una persona&#10;&#10;El contenido generado por IA puede ser incorrecto.">
            <a:extLst>
              <a:ext uri="{FF2B5EF4-FFF2-40B4-BE49-F238E27FC236}">
                <a16:creationId xmlns:a16="http://schemas.microsoft.com/office/drawing/2014/main" id="{291F78F4-98D7-DA95-8E31-6B798033B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778" y="5257252"/>
            <a:ext cx="771929" cy="562523"/>
          </a:xfrm>
          <a:prstGeom prst="rect">
            <a:avLst/>
          </a:prstGeom>
        </p:spPr>
      </p:pic>
      <p:pic>
        <p:nvPicPr>
          <p:cNvPr id="8" name="Imagen 7" descr="Logotipo&#10;&#10;El contenido generado por IA puede ser incorrecto.">
            <a:extLst>
              <a:ext uri="{FF2B5EF4-FFF2-40B4-BE49-F238E27FC236}">
                <a16:creationId xmlns:a16="http://schemas.microsoft.com/office/drawing/2014/main" id="{457C5994-8A24-8AFA-9CA9-3C6244A5B1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4981" y="5090120"/>
            <a:ext cx="1888332" cy="857444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16C649F2-233E-8F72-12E1-A492224816C5}"/>
              </a:ext>
            </a:extLst>
          </p:cNvPr>
          <p:cNvSpPr txBox="1">
            <a:spLocks/>
          </p:cNvSpPr>
          <p:nvPr/>
        </p:nvSpPr>
        <p:spPr>
          <a:xfrm>
            <a:off x="184665" y="3029156"/>
            <a:ext cx="6354920" cy="1728192"/>
          </a:xfrm>
          <a:prstGeom prst="rect">
            <a:avLst/>
          </a:prstGeom>
        </p:spPr>
        <p:txBody>
          <a:bodyPr vert="horz" lIns="0" tIns="0" rIns="0" bIns="0" rtlCol="0" anchor="t">
            <a:normAutofit fontScale="92500"/>
          </a:bodyPr>
          <a:lstStyle/>
          <a:p>
            <a:pPr>
              <a:lnSpc>
                <a:spcPts val="3600"/>
              </a:lnSpc>
            </a:pPr>
            <a:r>
              <a:rPr lang="fr-FR" sz="40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Bring</a:t>
            </a:r>
            <a:r>
              <a:rPr lang="fr-FR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nature home in </a:t>
            </a:r>
            <a:r>
              <a:rPr lang="fr-FR" sz="40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</a:t>
            </a:r>
            <a:r>
              <a:rPr lang="fr-FR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40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memories</a:t>
            </a:r>
            <a:r>
              <a:rPr lang="fr-FR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or on </a:t>
            </a:r>
            <a:r>
              <a:rPr lang="fr-FR" sz="40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</a:t>
            </a:r>
            <a:r>
              <a:rPr lang="fr-FR" sz="4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camera, </a:t>
            </a:r>
            <a:r>
              <a:rPr lang="fr-FR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 in </a:t>
            </a:r>
            <a:r>
              <a:rPr lang="fr-FR" sz="40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your</a:t>
            </a:r>
            <a:r>
              <a:rPr lang="fr-FR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40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luggage</a:t>
            </a:r>
            <a:r>
              <a:rPr lang="fr-FR" sz="4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!​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4D1699F-092B-3AE0-47CB-AD363266CB44}"/>
              </a:ext>
            </a:extLst>
          </p:cNvPr>
          <p:cNvSpPr txBox="1">
            <a:spLocks/>
          </p:cNvSpPr>
          <p:nvPr/>
        </p:nvSpPr>
        <p:spPr>
          <a:xfrm>
            <a:off x="99229" y="5369649"/>
            <a:ext cx="3240360" cy="601459"/>
          </a:xfrm>
          <a:prstGeom prst="rect">
            <a:avLst/>
          </a:prstGeom>
          <a:noFill/>
        </p:spPr>
        <p:txBody>
          <a:bodyPr wrap="square">
            <a:normAutofit/>
          </a:bodyPr>
          <a:lstStyle/>
          <a:p>
            <a:r>
              <a:rPr lang="en-GB" sz="29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#PlantHealth4Life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3B2879F1-7C2D-61CA-5680-5FBFED89245C}"/>
              </a:ext>
            </a:extLst>
          </p:cNvPr>
          <p:cNvSpPr txBox="1">
            <a:spLocks/>
          </p:cNvSpPr>
          <p:nvPr/>
        </p:nvSpPr>
        <p:spPr>
          <a:xfrm>
            <a:off x="184665" y="334908"/>
            <a:ext cx="5170296" cy="2142877"/>
          </a:xfrm>
          <a:prstGeom prst="rect">
            <a:avLst/>
          </a:prstGeom>
        </p:spPr>
        <p:txBody>
          <a:bodyPr vert="horz" lIns="0" tIns="45720" rIns="91440" bIns="0" rtlCol="0" anchor="t">
            <a:normAutofit fontScale="70000" lnSpcReduction="20000"/>
          </a:bodyPr>
          <a:lstStyle>
            <a:lvl1pPr algn="ctr" defTabSz="2857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000"/>
              </a:lnSpc>
            </a:pPr>
            <a:r>
              <a:rPr lang="en-GB" sz="77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KEEP NATURE HEALTHY,</a:t>
            </a:r>
            <a:br>
              <a:rPr lang="en-GB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GB" sz="5300" dirty="0">
                <a:solidFill>
                  <a:schemeClr val="bg1"/>
                </a:solidFill>
                <a:latin typeface="Roboto Th" pitchFamily="2" charset="0"/>
                <a:ea typeface="Roboto Th" pitchFamily="2" charset="0"/>
              </a:rPr>
              <a:t>don’t bring plants home</a:t>
            </a:r>
            <a:endParaRPr lang="en-GB" sz="5300" b="1" dirty="0">
              <a:solidFill>
                <a:schemeClr val="bg1"/>
              </a:solidFill>
              <a:latin typeface="Roboto Th" pitchFamily="2" charset="0"/>
              <a:ea typeface="Roboto T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62C9A67B5C214291B4884C02BDFC87" ma:contentTypeVersion="16" ma:contentTypeDescription="Create a new document." ma:contentTypeScope="" ma:versionID="c5b2407e2382f80c6820033c975cf46d">
  <xsd:schema xmlns:xsd="http://www.w3.org/2001/XMLSchema" xmlns:xs="http://www.w3.org/2001/XMLSchema" xmlns:p="http://schemas.microsoft.com/office/2006/metadata/properties" xmlns:ns2="7111a519-8876-491d-8de4-efb46eaf868d" xmlns:ns3="85a1b0b8-d8f3-4231-9410-7b54b719e9e5" targetNamespace="http://schemas.microsoft.com/office/2006/metadata/properties" ma:root="true" ma:fieldsID="9d03239c7c86f5a2f9ba396bd9d5b2c0" ns2:_="" ns3:_="">
    <xsd:import namespace="7111a519-8876-491d-8de4-efb46eaf868d"/>
    <xsd:import namespace="85a1b0b8-d8f3-4231-9410-7b54b719e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1a519-8876-491d-8de4-efb46eaf86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d3d8e85-2482-46d5-b3d8-06dc7993f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1b0b8-d8f3-4231-9410-7b54b719e9e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d20d6a6-88ea-4949-b169-74d801234906}" ma:internalName="TaxCatchAll" ma:showField="CatchAllData" ma:web="85a1b0b8-d8f3-4231-9410-7b54b719e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a1b0b8-d8f3-4231-9410-7b54b719e9e5" xsi:nil="true"/>
    <lcf76f155ced4ddcb4097134ff3c332f xmlns="7111a519-8876-491d-8de4-efb46eaf868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0CFD11-2012-4D1E-8BB7-C1FE7D972F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B4FE8-217D-4D6F-AD03-B296C54F33C4}"/>
</file>

<file path=customXml/itemProps3.xml><?xml version="1.0" encoding="utf-8"?>
<ds:datastoreItem xmlns:ds="http://schemas.openxmlformats.org/officeDocument/2006/customXml" ds:itemID="{CF47F731-879C-4539-BF0D-66F18FD766F6}">
  <ds:schemaRefs>
    <ds:schemaRef ds:uri="http://schemas.microsoft.com/office/2006/metadata/properties"/>
    <ds:schemaRef ds:uri="http://schemas.microsoft.com/office/infopath/2007/PartnerControls"/>
    <ds:schemaRef ds:uri="85a1b0b8-d8f3-4231-9410-7b54b719e9e5"/>
    <ds:schemaRef ds:uri="7111a519-8876-491d-8de4-efb46eaf868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28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Roboto</vt:lpstr>
      <vt:lpstr>Roboto Medium</vt:lpstr>
      <vt:lpstr>Roboto Th</vt:lpstr>
      <vt:lpstr>Verdana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john</dc:creator>
  <cp:lastModifiedBy>José García Ruiz</cp:lastModifiedBy>
  <cp:revision>42</cp:revision>
  <dcterms:created xsi:type="dcterms:W3CDTF">2023-07-25T13:09:41Z</dcterms:created>
  <dcterms:modified xsi:type="dcterms:W3CDTF">2025-04-23T18:33:50Z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0x010100CF62C9A67B5C214291B4884C02BDFC87</vt:lpwstr>
  </property>
</Properties>
</file>