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3716000" cy="16919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29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769015"/>
            <a:ext cx="11658600" cy="5890519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8886695"/>
            <a:ext cx="10287000" cy="4084979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D432-DA90-470C-A4D4-EECA45EDEABB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D81-B189-45F2-B9C6-C753EADE9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49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D432-DA90-470C-A4D4-EECA45EDEABB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D81-B189-45F2-B9C6-C753EADE9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09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900811"/>
            <a:ext cx="2957513" cy="143385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900811"/>
            <a:ext cx="8701088" cy="143385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D432-DA90-470C-A4D4-EECA45EDEABB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D81-B189-45F2-B9C6-C753EADE9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07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D432-DA90-470C-A4D4-EECA45EDEABB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D81-B189-45F2-B9C6-C753EADE9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33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4218149"/>
            <a:ext cx="11830050" cy="7038072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1322804"/>
            <a:ext cx="11830050" cy="3701156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D432-DA90-470C-A4D4-EECA45EDEABB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D81-B189-45F2-B9C6-C753EADE9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58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4504053"/>
            <a:ext cx="5829300" cy="10735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4504053"/>
            <a:ext cx="5829300" cy="10735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D432-DA90-470C-A4D4-EECA45EDEABB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D81-B189-45F2-B9C6-C753EADE9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41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00814"/>
            <a:ext cx="11830050" cy="32703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147647"/>
            <a:ext cx="5802510" cy="203269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6180345"/>
            <a:ext cx="5802510" cy="90903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4147647"/>
            <a:ext cx="5831087" cy="203269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6180345"/>
            <a:ext cx="5831087" cy="90903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D432-DA90-470C-A4D4-EECA45EDEABB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D81-B189-45F2-B9C6-C753EADE9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8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D432-DA90-470C-A4D4-EECA45EDEABB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D81-B189-45F2-B9C6-C753EADE9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84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D432-DA90-470C-A4D4-EECA45EDEABB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D81-B189-45F2-B9C6-C753EADE9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51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27972"/>
            <a:ext cx="4423767" cy="394790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2436109"/>
            <a:ext cx="6943725" cy="12023865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075872"/>
            <a:ext cx="4423767" cy="94036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D432-DA90-470C-A4D4-EECA45EDEABB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D81-B189-45F2-B9C6-C753EADE9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5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27972"/>
            <a:ext cx="4423767" cy="394790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2436109"/>
            <a:ext cx="6943725" cy="12023865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075872"/>
            <a:ext cx="4423767" cy="94036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D432-DA90-470C-A4D4-EECA45EDEABB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D81-B189-45F2-B9C6-C753EADE9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92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900814"/>
            <a:ext cx="11830050" cy="327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4504053"/>
            <a:ext cx="11830050" cy="1073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5681943"/>
            <a:ext cx="3086100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4CD432-DA90-470C-A4D4-EECA45EDEABB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5681943"/>
            <a:ext cx="4629150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5681943"/>
            <a:ext cx="3086100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341D81-B189-45F2-B9C6-C753EADE9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84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itcase with stickers on it&#10;&#10;AI-generated content may be incorrect.">
            <a:extLst>
              <a:ext uri="{FF2B5EF4-FFF2-40B4-BE49-F238E27FC236}">
                <a16:creationId xmlns:a16="http://schemas.microsoft.com/office/drawing/2014/main" id="{CB172F19-7CEE-1497-304E-B873E4D3D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714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C59272-71D3-CEA3-591D-8CBA90C8C77A}"/>
              </a:ext>
            </a:extLst>
          </p:cNvPr>
          <p:cNvSpPr txBox="1"/>
          <p:nvPr/>
        </p:nvSpPr>
        <p:spPr>
          <a:xfrm>
            <a:off x="1405054" y="1940312"/>
            <a:ext cx="1088359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i="0" u="none" strike="noStrike" baseline="30000" dirty="0">
                <a:solidFill>
                  <a:srgbClr val="FFFFFF"/>
                </a:solidFill>
                <a:latin typeface="Roboto" panose="02000000000000000000" pitchFamily="2" charset="0"/>
              </a:rPr>
              <a:t>Travelling </a:t>
            </a:r>
            <a:br>
              <a:rPr lang="fr-FR" sz="15000" b="1" i="0" u="none" strike="noStrike" baseline="30000" dirty="0">
                <a:solidFill>
                  <a:srgbClr val="FFFFFF"/>
                </a:solidFill>
                <a:latin typeface="Roboto" panose="02000000000000000000" pitchFamily="2" charset="0"/>
              </a:rPr>
            </a:br>
            <a:r>
              <a:rPr lang="fr-FR" sz="15000" b="1" i="0" u="none" strike="noStrike" baseline="30000" dirty="0" err="1">
                <a:solidFill>
                  <a:srgbClr val="FFFFFF"/>
                </a:solidFill>
                <a:latin typeface="Roboto" panose="02000000000000000000" pitchFamily="2" charset="0"/>
              </a:rPr>
              <a:t>outside</a:t>
            </a:r>
            <a:r>
              <a:rPr lang="fr-FR" sz="15000" b="1" i="0" u="none" strike="noStrike" baseline="30000" dirty="0">
                <a:solidFill>
                  <a:srgbClr val="FFFFFF"/>
                </a:solidFill>
                <a:latin typeface="Roboto" panose="02000000000000000000" pitchFamily="2" charset="0"/>
              </a:rPr>
              <a:t> the EU?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123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62C9A67B5C214291B4884C02BDFC87" ma:contentTypeVersion="16" ma:contentTypeDescription="Create a new document." ma:contentTypeScope="" ma:versionID="c5b2407e2382f80c6820033c975cf46d">
  <xsd:schema xmlns:xsd="http://www.w3.org/2001/XMLSchema" xmlns:xs="http://www.w3.org/2001/XMLSchema" xmlns:p="http://schemas.microsoft.com/office/2006/metadata/properties" xmlns:ns2="7111a519-8876-491d-8de4-efb46eaf868d" xmlns:ns3="85a1b0b8-d8f3-4231-9410-7b54b719e9e5" targetNamespace="http://schemas.microsoft.com/office/2006/metadata/properties" ma:root="true" ma:fieldsID="9d03239c7c86f5a2f9ba396bd9d5b2c0" ns2:_="" ns3:_="">
    <xsd:import namespace="7111a519-8876-491d-8de4-efb46eaf868d"/>
    <xsd:import namespace="85a1b0b8-d8f3-4231-9410-7b54b719e9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1a519-8876-491d-8de4-efb46eaf86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d3d8e85-2482-46d5-b3d8-06dc7993f3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a1b0b8-d8f3-4231-9410-7b54b719e9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d20d6a6-88ea-4949-b169-74d801234906}" ma:internalName="TaxCatchAll" ma:showField="CatchAllData" ma:web="85a1b0b8-d8f3-4231-9410-7b54b719e9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a1b0b8-d8f3-4231-9410-7b54b719e9e5" xsi:nil="true"/>
    <lcf76f155ced4ddcb4097134ff3c332f xmlns="7111a519-8876-491d-8de4-efb46eaf868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97EF16-DA6A-44F2-BE17-314ADAC564F3}"/>
</file>

<file path=customXml/itemProps2.xml><?xml version="1.0" encoding="utf-8"?>
<ds:datastoreItem xmlns:ds="http://schemas.openxmlformats.org/officeDocument/2006/customXml" ds:itemID="{BCEBA045-8E0D-438A-ABFC-DEE8423D8031}"/>
</file>

<file path=customXml/itemProps3.xml><?xml version="1.0" encoding="utf-8"?>
<ds:datastoreItem xmlns:ds="http://schemas.openxmlformats.org/officeDocument/2006/customXml" ds:itemID="{A3CB5EA5-0413-4FDA-8B14-432A2891012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Roboto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Garcia, Javier</dc:creator>
  <cp:lastModifiedBy>Garcia, Javier</cp:lastModifiedBy>
  <cp:revision>3</cp:revision>
  <dcterms:created xsi:type="dcterms:W3CDTF">2025-04-24T08:29:27Z</dcterms:created>
  <dcterms:modified xsi:type="dcterms:W3CDTF">2025-04-24T13:00:39Z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0x010100CF62C9A67B5C214291B4884C02BDFC87</vt:lpwstr>
  </property>
</Properties>
</file>