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</p:sldIdLst>
  <p:sldSz cx="13716000" cy="13716000"/>
  <p:notesSz cx="6858000" cy="9144000"/>
  <p:defaultTextStyle>
    <a:defPPr>
      <a:defRPr lang="fr-FR"/>
    </a:defPPr>
    <a:lvl1pPr marL="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569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1379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07073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2762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78451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1414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4983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85524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17B7F-B652-FDBF-0123-9552AB83613D}" v="6" dt="2023-07-25T13:44:36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2" autoAdjust="0"/>
    <p:restoredTop sz="94660"/>
  </p:normalViewPr>
  <p:slideViewPr>
    <p:cSldViewPr snapToObjects="1" showGuides="1">
      <p:cViewPr varScale="1">
        <p:scale>
          <a:sx n="42" d="100"/>
          <a:sy n="42" d="100"/>
        </p:scale>
        <p:origin x="3258" y="78"/>
      </p:cViewPr>
      <p:guideLst>
        <p:guide orient="horz" pos="4320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NETTI Irene" userId="S::irene.zanetti@efsa.europa.eu::b06a4121-1e66-4ad0-b7bb-4ea5a9489d92" providerId="AD" clId="Web-{59A17B7F-B652-FDBF-0123-9552AB83613D}"/>
    <pc:docChg chg="modSld">
      <pc:chgData name="ZANETTI Irene" userId="S::irene.zanetti@efsa.europa.eu::b06a4121-1e66-4ad0-b7bb-4ea5a9489d92" providerId="AD" clId="Web-{59A17B7F-B652-FDBF-0123-9552AB83613D}" dt="2023-07-25T13:44:36.551" v="5" actId="20577"/>
      <pc:docMkLst>
        <pc:docMk/>
      </pc:docMkLst>
      <pc:sldChg chg="modSp">
        <pc:chgData name="ZANETTI Irene" userId="S::irene.zanetti@efsa.europa.eu::b06a4121-1e66-4ad0-b7bb-4ea5a9489d92" providerId="AD" clId="Web-{59A17B7F-B652-FDBF-0123-9552AB83613D}" dt="2023-07-25T13:44:36.551" v="5" actId="20577"/>
        <pc:sldMkLst>
          <pc:docMk/>
          <pc:sldMk cId="0" sldId="258"/>
        </pc:sldMkLst>
        <pc:spChg chg="mod">
          <ac:chgData name="ZANETTI Irene" userId="S::irene.zanetti@efsa.europa.eu::b06a4121-1e66-4ad0-b7bb-4ea5a9489d92" providerId="AD" clId="Web-{59A17B7F-B652-FDBF-0123-9552AB83613D}" dt="2023-07-25T13:44:36.551" v="5" actId="20577"/>
          <ac:spMkLst>
            <pc:docMk/>
            <pc:sldMk cId="0" sldId="258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28705" y="4260853"/>
            <a:ext cx="11658601" cy="294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7401" y="7772402"/>
            <a:ext cx="9601200" cy="35051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0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2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7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1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4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8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20017" y="796929"/>
            <a:ext cx="2395535" cy="16970376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3" y="796929"/>
            <a:ext cx="6958013" cy="16970376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3470" y="8813804"/>
            <a:ext cx="11658601" cy="2724152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3470" y="5813429"/>
            <a:ext cx="11658601" cy="3000375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569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137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070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9427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6784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414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1498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8855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2" y="4641856"/>
            <a:ext cx="4676775" cy="1312544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8779" y="4641856"/>
            <a:ext cx="4676775" cy="1312544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549277"/>
            <a:ext cx="12344401" cy="2286001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1" y="3070230"/>
            <a:ext cx="6060283" cy="127952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5690" indent="0">
              <a:buNone/>
              <a:defRPr sz="3200" b="1"/>
            </a:lvl2pPr>
            <a:lvl3pPr marL="1471379" indent="0">
              <a:buNone/>
              <a:defRPr sz="2900" b="1"/>
            </a:lvl3pPr>
            <a:lvl4pPr marL="2207073" indent="0">
              <a:buNone/>
              <a:defRPr sz="2500" b="1"/>
            </a:lvl4pPr>
            <a:lvl5pPr marL="2942762" indent="0">
              <a:buNone/>
              <a:defRPr sz="2500" b="1"/>
            </a:lvl5pPr>
            <a:lvl6pPr marL="3678451" indent="0">
              <a:buNone/>
              <a:defRPr sz="2500" b="1"/>
            </a:lvl6pPr>
            <a:lvl7pPr marL="4414140" indent="0">
              <a:buNone/>
              <a:defRPr sz="2500" b="1"/>
            </a:lvl7pPr>
            <a:lvl8pPr marL="5149830" indent="0">
              <a:buNone/>
              <a:defRPr sz="2500" b="1"/>
            </a:lvl8pPr>
            <a:lvl9pPr marL="5885524" indent="0">
              <a:buNone/>
              <a:defRPr sz="25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5801" y="4349751"/>
            <a:ext cx="6060283" cy="790257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967540" y="3070230"/>
            <a:ext cx="6062661" cy="127952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5690" indent="0">
              <a:buNone/>
              <a:defRPr sz="3200" b="1"/>
            </a:lvl2pPr>
            <a:lvl3pPr marL="1471379" indent="0">
              <a:buNone/>
              <a:defRPr sz="2900" b="1"/>
            </a:lvl3pPr>
            <a:lvl4pPr marL="2207073" indent="0">
              <a:buNone/>
              <a:defRPr sz="2500" b="1"/>
            </a:lvl4pPr>
            <a:lvl5pPr marL="2942762" indent="0">
              <a:buNone/>
              <a:defRPr sz="2500" b="1"/>
            </a:lvl5pPr>
            <a:lvl6pPr marL="3678451" indent="0">
              <a:buNone/>
              <a:defRPr sz="2500" b="1"/>
            </a:lvl6pPr>
            <a:lvl7pPr marL="4414140" indent="0">
              <a:buNone/>
              <a:defRPr sz="2500" b="1"/>
            </a:lvl7pPr>
            <a:lvl8pPr marL="5149830" indent="0">
              <a:buNone/>
              <a:defRPr sz="2500" b="1"/>
            </a:lvl8pPr>
            <a:lvl9pPr marL="5885524" indent="0">
              <a:buNone/>
              <a:defRPr sz="25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967540" y="4349751"/>
            <a:ext cx="6062661" cy="790257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2" y="546101"/>
            <a:ext cx="4512469" cy="23241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62576" y="546102"/>
            <a:ext cx="7667625" cy="11706225"/>
          </a:xfrm>
        </p:spPr>
        <p:txBody>
          <a:bodyPr/>
          <a:lstStyle>
            <a:lvl1pPr>
              <a:defRPr sz="55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5802" y="2870204"/>
            <a:ext cx="4512469" cy="9382125"/>
          </a:xfrm>
        </p:spPr>
        <p:txBody>
          <a:bodyPr/>
          <a:lstStyle>
            <a:lvl1pPr marL="0" indent="0">
              <a:buNone/>
              <a:defRPr sz="2100"/>
            </a:lvl1pPr>
            <a:lvl2pPr marL="735690" indent="0">
              <a:buNone/>
              <a:defRPr sz="1700"/>
            </a:lvl2pPr>
            <a:lvl3pPr marL="1471379" indent="0">
              <a:buNone/>
              <a:defRPr sz="1700"/>
            </a:lvl3pPr>
            <a:lvl4pPr marL="2207073" indent="0">
              <a:buNone/>
              <a:defRPr sz="1300"/>
            </a:lvl4pPr>
            <a:lvl5pPr marL="2942762" indent="0">
              <a:buNone/>
              <a:defRPr sz="1300"/>
            </a:lvl5pPr>
            <a:lvl6pPr marL="3678451" indent="0">
              <a:buNone/>
              <a:defRPr sz="1300"/>
            </a:lvl6pPr>
            <a:lvl7pPr marL="4414140" indent="0">
              <a:buNone/>
              <a:defRPr sz="1300"/>
            </a:lvl7pPr>
            <a:lvl8pPr marL="5149830" indent="0">
              <a:buNone/>
              <a:defRPr sz="1300"/>
            </a:lvl8pPr>
            <a:lvl9pPr marL="5885524" indent="0">
              <a:buNone/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8431" y="9601201"/>
            <a:ext cx="8229600" cy="1133475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688431" y="1225549"/>
            <a:ext cx="8229600" cy="8229600"/>
          </a:xfrm>
        </p:spPr>
        <p:txBody>
          <a:bodyPr/>
          <a:lstStyle>
            <a:lvl1pPr marL="0" indent="0">
              <a:buNone/>
              <a:defRPr sz="5500"/>
            </a:lvl1pPr>
            <a:lvl2pPr marL="735690" indent="0">
              <a:buNone/>
              <a:defRPr sz="4500"/>
            </a:lvl2pPr>
            <a:lvl3pPr marL="1471379" indent="0">
              <a:buNone/>
              <a:defRPr sz="3900"/>
            </a:lvl3pPr>
            <a:lvl4pPr marL="2207073" indent="0">
              <a:buNone/>
              <a:defRPr sz="3200"/>
            </a:lvl4pPr>
            <a:lvl5pPr marL="2942762" indent="0">
              <a:buNone/>
              <a:defRPr sz="3200"/>
            </a:lvl5pPr>
            <a:lvl6pPr marL="3678451" indent="0">
              <a:buNone/>
              <a:defRPr sz="3200"/>
            </a:lvl6pPr>
            <a:lvl7pPr marL="4414140" indent="0">
              <a:buNone/>
              <a:defRPr sz="3200"/>
            </a:lvl7pPr>
            <a:lvl8pPr marL="5149830" indent="0">
              <a:buNone/>
              <a:defRPr sz="3200"/>
            </a:lvl8pPr>
            <a:lvl9pPr marL="5885524" indent="0">
              <a:buNone/>
              <a:defRPr sz="3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8431" y="10734678"/>
            <a:ext cx="8229600" cy="1609727"/>
          </a:xfrm>
        </p:spPr>
        <p:txBody>
          <a:bodyPr/>
          <a:lstStyle>
            <a:lvl1pPr marL="0" indent="0">
              <a:buNone/>
              <a:defRPr sz="2100"/>
            </a:lvl1pPr>
            <a:lvl2pPr marL="735690" indent="0">
              <a:buNone/>
              <a:defRPr sz="1700"/>
            </a:lvl2pPr>
            <a:lvl3pPr marL="1471379" indent="0">
              <a:buNone/>
              <a:defRPr sz="1700"/>
            </a:lvl3pPr>
            <a:lvl4pPr marL="2207073" indent="0">
              <a:buNone/>
              <a:defRPr sz="1300"/>
            </a:lvl4pPr>
            <a:lvl5pPr marL="2942762" indent="0">
              <a:buNone/>
              <a:defRPr sz="1300"/>
            </a:lvl5pPr>
            <a:lvl6pPr marL="3678451" indent="0">
              <a:buNone/>
              <a:defRPr sz="1300"/>
            </a:lvl6pPr>
            <a:lvl7pPr marL="4414140" indent="0">
              <a:buNone/>
              <a:defRPr sz="1300"/>
            </a:lvl7pPr>
            <a:lvl8pPr marL="5149830" indent="0">
              <a:buNone/>
              <a:defRPr sz="1300"/>
            </a:lvl8pPr>
            <a:lvl9pPr marL="5885524" indent="0">
              <a:buNone/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5801" y="549277"/>
            <a:ext cx="12344401" cy="2286001"/>
          </a:xfrm>
          <a:prstGeom prst="rect">
            <a:avLst/>
          </a:prstGeom>
        </p:spPr>
        <p:txBody>
          <a:bodyPr vert="horz" lIns="147140" tIns="73566" rIns="147140" bIns="73566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1" y="3200404"/>
            <a:ext cx="12344401" cy="9051925"/>
          </a:xfrm>
          <a:prstGeom prst="rect">
            <a:avLst/>
          </a:prstGeom>
        </p:spPr>
        <p:txBody>
          <a:bodyPr vert="horz" lIns="147140" tIns="73566" rIns="147140" bIns="73566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5801" y="12712702"/>
            <a:ext cx="3200400" cy="730249"/>
          </a:xfrm>
          <a:prstGeom prst="rect">
            <a:avLst/>
          </a:prstGeom>
        </p:spPr>
        <p:txBody>
          <a:bodyPr vert="horz" lIns="147140" tIns="73566" rIns="147140" bIns="73566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86301" y="12712702"/>
            <a:ext cx="4343400" cy="730249"/>
          </a:xfrm>
          <a:prstGeom prst="rect">
            <a:avLst/>
          </a:prstGeom>
        </p:spPr>
        <p:txBody>
          <a:bodyPr vert="horz" lIns="147140" tIns="73566" rIns="147140" bIns="73566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829801" y="12712702"/>
            <a:ext cx="3200400" cy="730249"/>
          </a:xfrm>
          <a:prstGeom prst="rect">
            <a:avLst/>
          </a:prstGeom>
        </p:spPr>
        <p:txBody>
          <a:bodyPr vert="horz" lIns="147140" tIns="73566" rIns="147140" bIns="73566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569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1766" indent="-551766" algn="l" defTabSz="735690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195495" indent="-459806" algn="l" defTabSz="73569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39225" indent="-367847" algn="l" defTabSz="735690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4916" indent="-367847" algn="l" defTabSz="73569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0605" indent="-367847" algn="l" defTabSz="73569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46298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81987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17677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53366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569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379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07073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2762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78451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1414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4983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85524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0"/>
            <a:ext cx="13715999" cy="1371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1752600"/>
            <a:ext cx="12344401" cy="2286001"/>
          </a:xfrm>
        </p:spPr>
        <p:txBody>
          <a:bodyPr>
            <a:noAutofit/>
          </a:bodyPr>
          <a:lstStyle/>
          <a:p>
            <a:r>
              <a:rPr lang="fr-FR" sz="15000" b="1" baseline="30000" dirty="0">
                <a:solidFill>
                  <a:schemeClr val="bg1"/>
                </a:solidFill>
                <a:latin typeface="Verdana"/>
                <a:cs typeface="Verdana"/>
              </a:rPr>
              <a:t>Travelling </a:t>
            </a:r>
            <a:br>
              <a:rPr lang="fr-FR" sz="15000" b="1" baseline="30000" dirty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fr-FR" sz="15000" b="1" baseline="30000" dirty="0" err="1">
                <a:solidFill>
                  <a:schemeClr val="bg1"/>
                </a:solidFill>
                <a:latin typeface="Verdana"/>
                <a:cs typeface="Verdana"/>
              </a:rPr>
              <a:t>outside</a:t>
            </a:r>
            <a:r>
              <a:rPr lang="fr-FR" sz="15000" b="1" baseline="30000" dirty="0">
                <a:solidFill>
                  <a:schemeClr val="bg1"/>
                </a:solidFill>
                <a:latin typeface="Verdana"/>
                <a:cs typeface="Verdana"/>
              </a:rPr>
              <a:t> the EU?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0"/>
            <a:ext cx="13715999" cy="13715999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 rot="20941147">
            <a:off x="3165647" y="10918433"/>
            <a:ext cx="9650568" cy="1670513"/>
          </a:xfrm>
          <a:prstGeom prst="rect">
            <a:avLst/>
          </a:prstGeom>
        </p:spPr>
        <p:txBody>
          <a:bodyPr vert="horz" lIns="147140" tIns="73566" rIns="147140" bIns="73566" rtlCol="0" anchor="t">
            <a:noAutofit/>
          </a:bodyPr>
          <a:lstStyle/>
          <a:p>
            <a:pPr algn="ctr"/>
            <a:r>
              <a:rPr lang="fr-FR" sz="5500" b="1" baseline="30000" err="1">
                <a:latin typeface="Segoe Print"/>
                <a:cs typeface="Verdana"/>
              </a:rPr>
              <a:t>Take</a:t>
            </a:r>
            <a:r>
              <a:rPr lang="fr-FR" sz="5500" b="1" baseline="30000" dirty="0">
                <a:latin typeface="Segoe Print"/>
                <a:cs typeface="Verdana"/>
              </a:rPr>
              <a:t> as </a:t>
            </a:r>
            <a:r>
              <a:rPr lang="fr-FR" sz="5500" b="1" baseline="30000" err="1">
                <a:latin typeface="Segoe Print"/>
                <a:cs typeface="Verdana"/>
              </a:rPr>
              <a:t>many</a:t>
            </a:r>
            <a:r>
              <a:rPr lang="fr-FR" sz="5500" b="1" baseline="30000" dirty="0">
                <a:latin typeface="Segoe Print"/>
                <a:cs typeface="Verdana"/>
              </a:rPr>
              <a:t> </a:t>
            </a:r>
            <a:r>
              <a:rPr lang="fr-FR" sz="5500" b="1" baseline="30000" err="1">
                <a:latin typeface="Segoe Print"/>
                <a:cs typeface="Verdana"/>
              </a:rPr>
              <a:t>pictures</a:t>
            </a:r>
            <a:r>
              <a:rPr lang="fr-FR" sz="5500" b="1" baseline="30000" dirty="0">
                <a:latin typeface="Segoe Print"/>
                <a:cs typeface="Verdana"/>
              </a:rPr>
              <a:t> as </a:t>
            </a:r>
            <a:r>
              <a:rPr lang="fr-FR" sz="5500" b="1" baseline="30000" err="1">
                <a:latin typeface="Segoe Print"/>
                <a:cs typeface="Verdana"/>
              </a:rPr>
              <a:t>you</a:t>
            </a:r>
            <a:r>
              <a:rPr lang="fr-FR" sz="5500" b="1" baseline="30000" dirty="0">
                <a:latin typeface="Segoe Print"/>
                <a:cs typeface="Verdana"/>
              </a:rPr>
              <a:t> </a:t>
            </a:r>
            <a:r>
              <a:rPr lang="fr-FR" sz="5500" b="1" baseline="30000" err="1">
                <a:latin typeface="Segoe Print"/>
                <a:cs typeface="Verdana"/>
              </a:rPr>
              <a:t>want</a:t>
            </a:r>
            <a:r>
              <a:rPr lang="fr-FR" sz="5500" b="1" baseline="30000" dirty="0">
                <a:latin typeface="Segoe Print"/>
                <a:cs typeface="Verdana"/>
              </a:rPr>
              <a:t> </a:t>
            </a:r>
            <a:br>
              <a:rPr lang="fr-FR" sz="5500" b="1" baseline="30000" dirty="0">
                <a:latin typeface="Segoe Print"/>
                <a:cs typeface="Verdana"/>
              </a:rPr>
            </a:br>
            <a:r>
              <a:rPr lang="fr-FR" sz="5500" b="1" baseline="30000" dirty="0">
                <a:latin typeface="Segoe Print"/>
                <a:cs typeface="Verdana"/>
              </a:rPr>
              <a:t>of </a:t>
            </a:r>
            <a:r>
              <a:rPr lang="fr-FR" sz="5500" b="1" baseline="30000" err="1">
                <a:latin typeface="Segoe Print"/>
                <a:cs typeface="Verdana"/>
              </a:rPr>
              <a:t>your</a:t>
            </a:r>
            <a:r>
              <a:rPr lang="fr-FR" sz="5500" b="1" baseline="30000" dirty="0">
                <a:latin typeface="Segoe Print"/>
                <a:cs typeface="Verdana"/>
              </a:rPr>
              <a:t> </a:t>
            </a:r>
            <a:r>
              <a:rPr lang="fr-FR" sz="5500" b="1" baseline="30000" err="1">
                <a:latin typeface="Segoe Print"/>
                <a:cs typeface="Verdana"/>
              </a:rPr>
              <a:t>favourite</a:t>
            </a:r>
            <a:r>
              <a:rPr lang="fr-FR" sz="5500" b="1" baseline="30000" dirty="0">
                <a:latin typeface="Segoe Print"/>
                <a:cs typeface="Verdana"/>
              </a:rPr>
              <a:t> plants…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0"/>
            <a:ext cx="13715999" cy="13715999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762000" y="11049001"/>
            <a:ext cx="11925300" cy="1142999"/>
          </a:xfrm>
          <a:prstGeom prst="rect">
            <a:avLst/>
          </a:prstGeom>
        </p:spPr>
        <p:txBody>
          <a:bodyPr vert="horz" lIns="147140" tIns="73566" rIns="147140" bIns="73566" rtlCol="0">
            <a:noAutofit/>
          </a:bodyPr>
          <a:lstStyle/>
          <a:p>
            <a:pPr algn="ctr"/>
            <a:r>
              <a:rPr lang="fr-FR" sz="8800" b="1" baseline="30000" dirty="0">
                <a:latin typeface="Verdana"/>
                <a:cs typeface="Verdana"/>
              </a:rPr>
              <a:t>… but </a:t>
            </a:r>
            <a:r>
              <a:rPr lang="fr-FR" sz="8800" b="1" baseline="30000" dirty="0" err="1">
                <a:latin typeface="Verdana"/>
                <a:cs typeface="Verdana"/>
              </a:rPr>
              <a:t>don’t</a:t>
            </a:r>
            <a:r>
              <a:rPr lang="fr-FR" sz="8800" b="1" baseline="30000" dirty="0">
                <a:latin typeface="Verdana"/>
                <a:cs typeface="Verdana"/>
              </a:rPr>
              <a:t> </a:t>
            </a:r>
            <a:r>
              <a:rPr lang="fr-FR" sz="8800" b="1" baseline="30000" dirty="0" err="1">
                <a:latin typeface="Verdana"/>
                <a:cs typeface="Verdana"/>
              </a:rPr>
              <a:t>bring</a:t>
            </a:r>
            <a:r>
              <a:rPr lang="fr-FR" sz="8800" b="1" baseline="30000" dirty="0">
                <a:latin typeface="Verdana"/>
                <a:cs typeface="Verdana"/>
              </a:rPr>
              <a:t> </a:t>
            </a:r>
            <a:r>
              <a:rPr lang="fr-FR" sz="8800" b="1" baseline="30000" dirty="0" err="1">
                <a:latin typeface="Verdana"/>
                <a:cs typeface="Verdana"/>
              </a:rPr>
              <a:t>them</a:t>
            </a:r>
            <a:br>
              <a:rPr lang="fr-FR" sz="8800" b="1" baseline="30000" dirty="0">
                <a:latin typeface="Verdana"/>
                <a:cs typeface="Verdana"/>
              </a:rPr>
            </a:br>
            <a:r>
              <a:rPr lang="fr-FR" sz="8800" b="1" baseline="30000" dirty="0">
                <a:latin typeface="Verdana"/>
                <a:cs typeface="Verdana"/>
              </a:rPr>
              <a:t>     back </a:t>
            </a:r>
            <a:r>
              <a:rPr lang="fr-FR" sz="8800" b="1" baseline="30000" dirty="0" err="1">
                <a:latin typeface="Verdana"/>
                <a:cs typeface="Verdana"/>
              </a:rPr>
              <a:t>with</a:t>
            </a:r>
            <a:r>
              <a:rPr lang="fr-FR" sz="8800" b="1" baseline="30000" dirty="0">
                <a:latin typeface="Verdana"/>
                <a:cs typeface="Verdana"/>
              </a:rPr>
              <a:t> </a:t>
            </a:r>
            <a:r>
              <a:rPr lang="fr-FR" sz="8800" b="1" baseline="30000" dirty="0" err="1">
                <a:latin typeface="Verdana"/>
                <a:cs typeface="Verdana"/>
              </a:rPr>
              <a:t>you</a:t>
            </a:r>
            <a:r>
              <a:rPr lang="fr-FR" sz="8800" b="1" baseline="30000" dirty="0">
                <a:latin typeface="Verdana"/>
                <a:cs typeface="Verdana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0"/>
            <a:ext cx="13715999" cy="13715999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895350" y="10363201"/>
            <a:ext cx="11925300" cy="1142999"/>
          </a:xfrm>
          <a:prstGeom prst="rect">
            <a:avLst/>
          </a:prstGeom>
        </p:spPr>
        <p:txBody>
          <a:bodyPr vert="horz" lIns="147140" tIns="73566" rIns="147140" bIns="73566" rtlCol="0">
            <a:noAutofit/>
          </a:bodyPr>
          <a:lstStyle/>
          <a:p>
            <a:pPr algn="ctr"/>
            <a:r>
              <a:rPr lang="fr-FR" sz="8800" b="1" baseline="30000"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lang="fr-FR" sz="8800" b="1" baseline="30000" dirty="0" err="1">
                <a:solidFill>
                  <a:srgbClr val="FFFFFF"/>
                </a:solidFill>
                <a:latin typeface="Verdana"/>
                <a:cs typeface="Verdana"/>
              </a:rPr>
              <a:t>could</a:t>
            </a:r>
            <a:r>
              <a:rPr lang="fr-FR" sz="8800" b="1" baseline="30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fr-FR" sz="8800" b="1" baseline="30000" dirty="0" err="1">
                <a:solidFill>
                  <a:srgbClr val="FFFFFF"/>
                </a:solidFill>
                <a:latin typeface="Verdana"/>
                <a:cs typeface="Verdana"/>
              </a:rPr>
              <a:t>spread</a:t>
            </a:r>
            <a:r>
              <a:rPr lang="fr-FR" sz="8800" b="1" baseline="30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br>
              <a:rPr lang="fr-FR" sz="8800" b="1" baseline="30000" dirty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fr-FR" sz="8800" b="1" baseline="30000" dirty="0">
                <a:solidFill>
                  <a:srgbClr val="FFFFFF"/>
                </a:solidFill>
                <a:latin typeface="Verdana"/>
                <a:cs typeface="Verdana"/>
              </a:rPr>
              <a:t>new </a:t>
            </a:r>
            <a:r>
              <a:rPr lang="fr-FR" sz="8800" b="1" baseline="30000" dirty="0" err="1">
                <a:solidFill>
                  <a:srgbClr val="FFFFFF"/>
                </a:solidFill>
                <a:latin typeface="Verdana"/>
                <a:cs typeface="Verdana"/>
              </a:rPr>
              <a:t>pests</a:t>
            </a:r>
            <a:r>
              <a:rPr lang="fr-FR" sz="8800" b="1" baseline="30000" dirty="0">
                <a:solidFill>
                  <a:srgbClr val="FFFFFF"/>
                </a:solidFill>
                <a:latin typeface="Verdana"/>
                <a:cs typeface="Verdana"/>
              </a:rPr>
              <a:t> by </a:t>
            </a:r>
            <a:r>
              <a:rPr lang="fr-FR" sz="8800" b="1" baseline="30000" dirty="0" err="1">
                <a:solidFill>
                  <a:srgbClr val="FFFFFF"/>
                </a:solidFill>
                <a:latin typeface="Verdana"/>
                <a:cs typeface="Verdana"/>
              </a:rPr>
              <a:t>carrying</a:t>
            </a:r>
            <a:r>
              <a:rPr lang="fr-FR" sz="8800" b="1" baseline="30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br>
              <a:rPr lang="fr-FR" sz="8800" b="1" baseline="30000" dirty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fr-FR" sz="8800" b="1" baseline="30000" dirty="0" err="1">
                <a:solidFill>
                  <a:srgbClr val="FFFFFF"/>
                </a:solidFill>
                <a:latin typeface="Verdana"/>
                <a:cs typeface="Verdana"/>
              </a:rPr>
              <a:t>them</a:t>
            </a:r>
            <a:r>
              <a:rPr lang="fr-FR" sz="8800" b="1" baseline="30000" dirty="0">
                <a:solidFill>
                  <a:srgbClr val="FFFFFF"/>
                </a:solidFill>
                <a:latin typeface="Verdana"/>
                <a:cs typeface="Verdana"/>
              </a:rPr>
              <a:t> in </a:t>
            </a:r>
            <a:r>
              <a:rPr lang="fr-FR" sz="8800" b="1" baseline="30000" dirty="0" err="1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lang="fr-FR" sz="8800" b="1" baseline="30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fr-FR" sz="8800" b="1" baseline="30000" dirty="0" err="1">
                <a:solidFill>
                  <a:srgbClr val="FFFFFF"/>
                </a:solidFill>
                <a:latin typeface="Verdana"/>
                <a:cs typeface="Verdana"/>
              </a:rPr>
              <a:t>luggage</a:t>
            </a:r>
            <a:r>
              <a:rPr lang="fr-FR" sz="8800" b="1" baseline="300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0"/>
            <a:ext cx="13715999" cy="1371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2344401" cy="2286001"/>
          </a:xfrm>
        </p:spPr>
        <p:txBody>
          <a:bodyPr>
            <a:normAutofit/>
          </a:bodyPr>
          <a:lstStyle/>
          <a:p>
            <a:r>
              <a:rPr lang="fr-FR" sz="8600" b="1" baseline="30000" dirty="0">
                <a:solidFill>
                  <a:srgbClr val="FFFFFF"/>
                </a:solidFill>
                <a:latin typeface="Verdana"/>
                <a:cs typeface="Verdana"/>
              </a:rPr>
              <a:t>KEEP NATURE HEALTHY,</a:t>
            </a:r>
            <a:br>
              <a:rPr lang="fr-FR" sz="8600" b="1" baseline="30000" dirty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fr-FR" sz="8600" baseline="30000" dirty="0" err="1">
                <a:solidFill>
                  <a:srgbClr val="FFFFFF"/>
                </a:solidFill>
                <a:latin typeface="Verdana"/>
                <a:cs typeface="Verdana"/>
              </a:rPr>
              <a:t>don’t</a:t>
            </a:r>
            <a:r>
              <a:rPr lang="fr-FR" sz="8600" baseline="30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fr-FR" sz="8600" baseline="30000" dirty="0" err="1">
                <a:solidFill>
                  <a:srgbClr val="FFFFFF"/>
                </a:solidFill>
                <a:latin typeface="Verdana"/>
                <a:cs typeface="Verdana"/>
              </a:rPr>
              <a:t>bring</a:t>
            </a:r>
            <a:r>
              <a:rPr lang="fr-FR" sz="8600" baseline="30000" dirty="0">
                <a:solidFill>
                  <a:srgbClr val="FFFFFF"/>
                </a:solidFill>
                <a:latin typeface="Verdana"/>
                <a:cs typeface="Verdana"/>
              </a:rPr>
              <a:t> plants home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2C9A67B5C214291B4884C02BDFC87" ma:contentTypeVersion="14" ma:contentTypeDescription="Create a new document." ma:contentTypeScope="" ma:versionID="0db8832be0eb452d41785470d57cba6d">
  <xsd:schema xmlns:xsd="http://www.w3.org/2001/XMLSchema" xmlns:xs="http://www.w3.org/2001/XMLSchema" xmlns:p="http://schemas.microsoft.com/office/2006/metadata/properties" xmlns:ns2="7111a519-8876-491d-8de4-efb46eaf868d" xmlns:ns3="85a1b0b8-d8f3-4231-9410-7b54b719e9e5" targetNamespace="http://schemas.microsoft.com/office/2006/metadata/properties" ma:root="true" ma:fieldsID="232ab956f9ee1b076c2b8e28feb0b349" ns2:_="" ns3:_="">
    <xsd:import namespace="7111a519-8876-491d-8de4-efb46eaf868d"/>
    <xsd:import namespace="85a1b0b8-d8f3-4231-9410-7b54b719e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1a519-8876-491d-8de4-efb46eaf8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d3d8e85-2482-46d5-b3d8-06dc7993f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1b0b8-d8f3-4231-9410-7b54b719e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20d6a6-88ea-4949-b169-74d801234906}" ma:internalName="TaxCatchAll" ma:showField="CatchAllData" ma:web="85a1b0b8-d8f3-4231-9410-7b54b719e9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a1b0b8-d8f3-4231-9410-7b54b719e9e5" xsi:nil="true"/>
    <lcf76f155ced4ddcb4097134ff3c332f xmlns="7111a519-8876-491d-8de4-efb46eaf86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DCBACB-CFE5-4B17-8844-31BB8653BB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923D4A-6AF3-4C55-94BB-66622681D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11a519-8876-491d-8de4-efb46eaf868d"/>
    <ds:schemaRef ds:uri="85a1b0b8-d8f3-4231-9410-7b54b719e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7894FF-8E02-456A-BF10-8C639EB57D95}">
  <ds:schemaRefs>
    <ds:schemaRef ds:uri="http://schemas.microsoft.com/office/2006/metadata/properties"/>
    <ds:schemaRef ds:uri="http://schemas.microsoft.com/office/infopath/2007/PartnerControls"/>
    <ds:schemaRef ds:uri="85a1b0b8-d8f3-4231-9410-7b54b719e9e5"/>
    <ds:schemaRef ds:uri="7111a519-8876-491d-8de4-efb46eaf86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Custom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Thème Office</vt:lpstr>
      <vt:lpstr>Travelling  outside the EU?</vt:lpstr>
      <vt:lpstr>PowerPoint Presentation</vt:lpstr>
      <vt:lpstr>PowerPoint Presentation</vt:lpstr>
      <vt:lpstr>PowerPoint Presentation</vt:lpstr>
      <vt:lpstr>KEEP NATURE HEALTHY, don’t bring plants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john</dc:creator>
  <cp:lastModifiedBy>Borras, Telm</cp:lastModifiedBy>
  <cp:revision>21</cp:revision>
  <dcterms:created xsi:type="dcterms:W3CDTF">2023-07-25T08:09:46Z</dcterms:created>
  <dcterms:modified xsi:type="dcterms:W3CDTF">2023-07-25T13:44:47Z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0x010100CF62C9A67B5C214291B4884C02BDFC87</vt:lpwstr>
  </property>
  <property fmtid="{D5CDD505-2E9C-101B-9397-08002B2CF9AE}" pid="3" name="MediaServiceImageTags">
    <vt:lpwstr/>
  </property>
</Properties>
</file>