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</p:sldIdLst>
  <p:sldSz cx="7616825" cy="1271588"/>
  <p:notesSz cx="6858000" cy="9144000"/>
  <p:defaultTextStyle>
    <a:defPPr>
      <a:defRPr lang="fr-FR"/>
    </a:defPPr>
    <a:lvl1pPr marL="0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5371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30741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6113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61483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6853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92223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7594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22967" algn="l" defTabSz="41537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1072" autoAdjust="0"/>
    <p:restoredTop sz="94660"/>
  </p:normalViewPr>
  <p:slideViewPr>
    <p:cSldViewPr snapToObjects="1" showGuides="1">
      <p:cViewPr>
        <p:scale>
          <a:sx n="100" d="100"/>
          <a:sy n="100" d="100"/>
        </p:scale>
        <p:origin x="-1176" y="-1904"/>
      </p:cViewPr>
      <p:guideLst>
        <p:guide orient="horz" pos="736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269" y="395019"/>
            <a:ext cx="6474303" cy="272567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2528" y="720569"/>
            <a:ext cx="5331775" cy="3249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5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30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6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6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6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92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7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22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287115" y="73882"/>
            <a:ext cx="1330298" cy="1573296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96217" y="73882"/>
            <a:ext cx="3863951" cy="1573296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1683" y="817113"/>
            <a:ext cx="6474303" cy="25255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1683" y="538955"/>
            <a:ext cx="6474303" cy="27816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53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307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461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614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7685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922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9075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3229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96215" y="430341"/>
            <a:ext cx="2597124" cy="12168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020286" y="430341"/>
            <a:ext cx="2597124" cy="121683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0843" y="50924"/>
            <a:ext cx="6855145" cy="211931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0843" y="284637"/>
            <a:ext cx="3365423" cy="11862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371" indent="0">
              <a:buNone/>
              <a:defRPr sz="1800" b="1"/>
            </a:lvl2pPr>
            <a:lvl3pPr marL="830741" indent="0">
              <a:buNone/>
              <a:defRPr sz="1600" b="1"/>
            </a:lvl3pPr>
            <a:lvl4pPr marL="1246113" indent="0">
              <a:buNone/>
              <a:defRPr sz="1400" b="1"/>
            </a:lvl4pPr>
            <a:lvl5pPr marL="1661483" indent="0">
              <a:buNone/>
              <a:defRPr sz="1400" b="1"/>
            </a:lvl5pPr>
            <a:lvl6pPr marL="2076853" indent="0">
              <a:buNone/>
              <a:defRPr sz="1400" b="1"/>
            </a:lvl6pPr>
            <a:lvl7pPr marL="2492223" indent="0">
              <a:buNone/>
              <a:defRPr sz="1400" b="1"/>
            </a:lvl7pPr>
            <a:lvl8pPr marL="2907594" indent="0">
              <a:buNone/>
              <a:defRPr sz="1400" b="1"/>
            </a:lvl8pPr>
            <a:lvl9pPr marL="3322967" indent="0">
              <a:buNone/>
              <a:defRPr sz="14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0843" y="403259"/>
            <a:ext cx="3365423" cy="73263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69248" y="284637"/>
            <a:ext cx="3366740" cy="11862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5371" indent="0">
              <a:buNone/>
              <a:defRPr sz="1800" b="1"/>
            </a:lvl2pPr>
            <a:lvl3pPr marL="830741" indent="0">
              <a:buNone/>
              <a:defRPr sz="1600" b="1"/>
            </a:lvl3pPr>
            <a:lvl4pPr marL="1246113" indent="0">
              <a:buNone/>
              <a:defRPr sz="1400" b="1"/>
            </a:lvl4pPr>
            <a:lvl5pPr marL="1661483" indent="0">
              <a:buNone/>
              <a:defRPr sz="1400" b="1"/>
            </a:lvl5pPr>
            <a:lvl6pPr marL="2076853" indent="0">
              <a:buNone/>
              <a:defRPr sz="1400" b="1"/>
            </a:lvl6pPr>
            <a:lvl7pPr marL="2492223" indent="0">
              <a:buNone/>
              <a:defRPr sz="1400" b="1"/>
            </a:lvl7pPr>
            <a:lvl8pPr marL="2907594" indent="0">
              <a:buNone/>
              <a:defRPr sz="1400" b="1"/>
            </a:lvl8pPr>
            <a:lvl9pPr marL="3322967" indent="0">
              <a:buNone/>
              <a:defRPr sz="14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69248" y="403259"/>
            <a:ext cx="3366740" cy="73263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0843" y="50629"/>
            <a:ext cx="2505882" cy="21546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77975" y="50629"/>
            <a:ext cx="4258016" cy="1085265"/>
          </a:xfrm>
        </p:spPr>
        <p:txBody>
          <a:bodyPr/>
          <a:lstStyle>
            <a:lvl1pPr>
              <a:defRPr sz="31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0843" y="266092"/>
            <a:ext cx="2505882" cy="869802"/>
          </a:xfrm>
        </p:spPr>
        <p:txBody>
          <a:bodyPr/>
          <a:lstStyle>
            <a:lvl1pPr marL="0" indent="0">
              <a:buNone/>
              <a:defRPr sz="1200"/>
            </a:lvl1pPr>
            <a:lvl2pPr marL="415371" indent="0">
              <a:buNone/>
              <a:defRPr sz="1000"/>
            </a:lvl2pPr>
            <a:lvl3pPr marL="830741" indent="0">
              <a:buNone/>
              <a:defRPr sz="1000"/>
            </a:lvl3pPr>
            <a:lvl4pPr marL="1246113" indent="0">
              <a:buNone/>
              <a:defRPr sz="700"/>
            </a:lvl4pPr>
            <a:lvl5pPr marL="1661483" indent="0">
              <a:buNone/>
              <a:defRPr sz="700"/>
            </a:lvl5pPr>
            <a:lvl6pPr marL="2076853" indent="0">
              <a:buNone/>
              <a:defRPr sz="700"/>
            </a:lvl6pPr>
            <a:lvl7pPr marL="2492223" indent="0">
              <a:buNone/>
              <a:defRPr sz="700"/>
            </a:lvl7pPr>
            <a:lvl8pPr marL="2907594" indent="0">
              <a:buNone/>
              <a:defRPr sz="700"/>
            </a:lvl8pPr>
            <a:lvl9pPr marL="3322967" indent="0">
              <a:buNone/>
              <a:defRPr sz="7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92958" y="890113"/>
            <a:ext cx="4570095" cy="1050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92958" y="113620"/>
            <a:ext cx="4570095" cy="762953"/>
          </a:xfrm>
        </p:spPr>
        <p:txBody>
          <a:bodyPr/>
          <a:lstStyle>
            <a:lvl1pPr marL="0" indent="0">
              <a:buNone/>
              <a:defRPr sz="3100"/>
            </a:lvl1pPr>
            <a:lvl2pPr marL="415371" indent="0">
              <a:buNone/>
              <a:defRPr sz="2500"/>
            </a:lvl2pPr>
            <a:lvl3pPr marL="830741" indent="0">
              <a:buNone/>
              <a:defRPr sz="2200"/>
            </a:lvl3pPr>
            <a:lvl4pPr marL="1246113" indent="0">
              <a:buNone/>
              <a:defRPr sz="1800"/>
            </a:lvl4pPr>
            <a:lvl5pPr marL="1661483" indent="0">
              <a:buNone/>
              <a:defRPr sz="1800"/>
            </a:lvl5pPr>
            <a:lvl6pPr marL="2076853" indent="0">
              <a:buNone/>
              <a:defRPr sz="1800"/>
            </a:lvl6pPr>
            <a:lvl7pPr marL="2492223" indent="0">
              <a:buNone/>
              <a:defRPr sz="1800"/>
            </a:lvl7pPr>
            <a:lvl8pPr marL="2907594" indent="0">
              <a:buNone/>
              <a:defRPr sz="1800"/>
            </a:lvl8pPr>
            <a:lvl9pPr marL="3322967" indent="0">
              <a:buNone/>
              <a:defRPr sz="1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92958" y="995195"/>
            <a:ext cx="4570095" cy="149235"/>
          </a:xfrm>
        </p:spPr>
        <p:txBody>
          <a:bodyPr/>
          <a:lstStyle>
            <a:lvl1pPr marL="0" indent="0">
              <a:buNone/>
              <a:defRPr sz="1200"/>
            </a:lvl1pPr>
            <a:lvl2pPr marL="415371" indent="0">
              <a:buNone/>
              <a:defRPr sz="1000"/>
            </a:lvl2pPr>
            <a:lvl3pPr marL="830741" indent="0">
              <a:buNone/>
              <a:defRPr sz="1000"/>
            </a:lvl3pPr>
            <a:lvl4pPr marL="1246113" indent="0">
              <a:buNone/>
              <a:defRPr sz="700"/>
            </a:lvl4pPr>
            <a:lvl5pPr marL="1661483" indent="0">
              <a:buNone/>
              <a:defRPr sz="700"/>
            </a:lvl5pPr>
            <a:lvl6pPr marL="2076853" indent="0">
              <a:buNone/>
              <a:defRPr sz="700"/>
            </a:lvl6pPr>
            <a:lvl7pPr marL="2492223" indent="0">
              <a:buNone/>
              <a:defRPr sz="700"/>
            </a:lvl7pPr>
            <a:lvl8pPr marL="2907594" indent="0">
              <a:buNone/>
              <a:defRPr sz="700"/>
            </a:lvl8pPr>
            <a:lvl9pPr marL="3322967" indent="0">
              <a:buNone/>
              <a:defRPr sz="7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80843" y="50924"/>
            <a:ext cx="6855145" cy="211931"/>
          </a:xfrm>
          <a:prstGeom prst="rect">
            <a:avLst/>
          </a:prstGeom>
        </p:spPr>
        <p:txBody>
          <a:bodyPr vert="horz" lIns="83075" tIns="41535" rIns="83075" bIns="41535" rtlCol="0" anchor="ctr">
            <a:normAutofit/>
          </a:bodyPr>
          <a:lstStyle/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0843" y="296706"/>
            <a:ext cx="6855145" cy="839189"/>
          </a:xfrm>
          <a:prstGeom prst="rect">
            <a:avLst/>
          </a:prstGeom>
        </p:spPr>
        <p:txBody>
          <a:bodyPr vert="horz" lIns="83075" tIns="41535" rIns="83075" bIns="41535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80845" y="1178575"/>
            <a:ext cx="1777260" cy="67700"/>
          </a:xfrm>
          <a:prstGeom prst="rect">
            <a:avLst/>
          </a:prstGeom>
        </p:spPr>
        <p:txBody>
          <a:bodyPr vert="horz" lIns="83075" tIns="41535" rIns="83075" bIns="415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CA5F-4D70-7F48-8325-A2D4409AD77C}" type="datetimeFigureOut">
              <a:rPr lang="fr-FR" smtClean="0"/>
              <a:pPr/>
              <a:t>25/07/23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02419" y="1178575"/>
            <a:ext cx="2411992" cy="67700"/>
          </a:xfrm>
          <a:prstGeom prst="rect">
            <a:avLst/>
          </a:prstGeom>
        </p:spPr>
        <p:txBody>
          <a:bodyPr vert="horz" lIns="83075" tIns="41535" rIns="83075" bIns="415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58731" y="1178575"/>
            <a:ext cx="1777260" cy="67700"/>
          </a:xfrm>
          <a:prstGeom prst="rect">
            <a:avLst/>
          </a:prstGeom>
        </p:spPr>
        <p:txBody>
          <a:bodyPr vert="horz" lIns="83075" tIns="41535" rIns="83075" bIns="415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4DDBB-6A69-5143-A673-9D95E735AA2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15371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311527" indent="-311527" algn="l" defTabSz="415371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674976" indent="-259606" algn="l" defTabSz="415371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426" indent="-207686" algn="l" defTabSz="415371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3798" indent="-207686" algn="l" defTabSz="415371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9168" indent="-207686" algn="l" defTabSz="415371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40" indent="-207686" algn="l" defTabSz="41537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9910" indent="-207686" algn="l" defTabSz="41537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5280" indent="-207686" algn="l" defTabSz="41537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30650" indent="-207686" algn="l" defTabSz="41537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5371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30741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6113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61483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6853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92223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7594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22967" algn="l" defTabSz="41537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GOPA-EFSA-Pest-2023-1920x1080--1080x10802.jpg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32954" y="-4433"/>
            <a:ext cx="7682732" cy="128045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991" y="-1650206"/>
            <a:ext cx="2888192" cy="688612"/>
          </a:xfrm>
        </p:spPr>
        <p:txBody>
          <a:bodyPr lIns="0" bIns="0" anchor="t">
            <a:noAutofit/>
          </a:bodyPr>
          <a:lstStyle/>
          <a:p>
            <a:pPr lvl="0" algn="l"/>
            <a:r>
              <a:rPr lang="fr-FR" sz="2700" b="1" baseline="30000" dirty="0" smtClean="0">
                <a:solidFill>
                  <a:schemeClr val="bg1"/>
                </a:solidFill>
                <a:latin typeface="Verdana"/>
                <a:cs typeface="Verdana"/>
              </a:rPr>
              <a:t>KEEP NATURE HEALTHY</a:t>
            </a:r>
            <a:r>
              <a:rPr lang="fr-FR" sz="2700" b="1" baseline="30000" dirty="0" smtClean="0">
                <a:solidFill>
                  <a:schemeClr val="bg1"/>
                </a:solidFill>
                <a:latin typeface="Verdana"/>
                <a:cs typeface="Verdana"/>
              </a:rPr>
              <a:t>,</a:t>
            </a:r>
            <a:br>
              <a:rPr lang="fr-FR" sz="2700" b="1" baseline="30000" dirty="0" smtClean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fr-FR" sz="2500" baseline="30000" dirty="0" err="1" smtClean="0">
                <a:solidFill>
                  <a:schemeClr val="bg1"/>
                </a:solidFill>
              </a:rPr>
              <a:t>don’t</a:t>
            </a:r>
            <a:r>
              <a:rPr lang="fr-FR" sz="2500" baseline="30000" dirty="0" smtClean="0">
                <a:solidFill>
                  <a:schemeClr val="bg1"/>
                </a:solidFill>
              </a:rPr>
              <a:t> </a:t>
            </a:r>
            <a:r>
              <a:rPr lang="fr-FR" sz="2500" baseline="30000" dirty="0" err="1" smtClean="0">
                <a:solidFill>
                  <a:schemeClr val="bg1"/>
                </a:solidFill>
              </a:rPr>
              <a:t>bring</a:t>
            </a:r>
            <a:r>
              <a:rPr lang="fr-FR" sz="2500" baseline="30000" dirty="0" smtClean="0">
                <a:solidFill>
                  <a:schemeClr val="bg1"/>
                </a:solidFill>
              </a:rPr>
              <a:t> plants </a:t>
            </a:r>
            <a:r>
              <a:rPr lang="fr-FR" sz="2500" baseline="30000" dirty="0" smtClean="0">
                <a:solidFill>
                  <a:schemeClr val="bg1"/>
                </a:solidFill>
              </a:rPr>
              <a:t>home</a:t>
            </a:r>
            <a:endParaRPr lang="fr-FR" sz="2500" b="1" baseline="30000" dirty="0" smtClean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24711132" y="116727"/>
            <a:ext cx="12673064" cy="854934"/>
          </a:xfrm>
          <a:prstGeom prst="rect">
            <a:avLst/>
          </a:prstGeom>
        </p:spPr>
        <p:txBody>
          <a:bodyPr vert="horz" lIns="83075" tIns="41535" rIns="83075" bIns="41535" rtlCol="0" anchor="t">
            <a:noAutofit/>
          </a:bodyPr>
          <a:lstStyle/>
          <a:p>
            <a:r>
              <a:rPr lang="fr-FR" sz="3000" baseline="30000" dirty="0" smtClean="0">
                <a:solidFill>
                  <a:srgbClr val="FFFFFF"/>
                </a:solidFill>
              </a:rPr>
              <a:t>Travelling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outside</a:t>
            </a:r>
            <a:r>
              <a:rPr lang="fr-FR" sz="3000" baseline="30000" dirty="0" smtClean="0">
                <a:solidFill>
                  <a:srgbClr val="FFFFFF"/>
                </a:solidFill>
              </a:rPr>
              <a:t> the EU? </a:t>
            </a:r>
          </a:p>
          <a:p>
            <a:r>
              <a:rPr lang="fr-FR" sz="3000" baseline="30000" dirty="0" err="1" smtClean="0">
                <a:solidFill>
                  <a:srgbClr val="FFFFFF"/>
                </a:solidFill>
              </a:rPr>
              <a:t>Take</a:t>
            </a:r>
            <a:r>
              <a:rPr lang="fr-FR" sz="3000" baseline="30000" dirty="0" smtClean="0">
                <a:solidFill>
                  <a:srgbClr val="FFFFFF"/>
                </a:solidFill>
              </a:rPr>
              <a:t>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pictures</a:t>
            </a:r>
            <a:r>
              <a:rPr lang="fr-FR" sz="3000" baseline="30000" dirty="0" smtClean="0">
                <a:solidFill>
                  <a:srgbClr val="FFFFFF"/>
                </a:solidFill>
              </a:rPr>
              <a:t> of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your</a:t>
            </a:r>
            <a:r>
              <a:rPr lang="fr-FR" sz="3000" baseline="30000" dirty="0" smtClean="0">
                <a:solidFill>
                  <a:srgbClr val="FFFFFF"/>
                </a:solidFill>
              </a:rPr>
              <a:t>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favourite</a:t>
            </a:r>
            <a:r>
              <a:rPr lang="fr-FR" sz="3000" baseline="30000" dirty="0" smtClean="0">
                <a:solidFill>
                  <a:srgbClr val="FFFFFF"/>
                </a:solidFill>
              </a:rPr>
              <a:t> plants, but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don’t</a:t>
            </a:r>
            <a:r>
              <a:rPr lang="fr-FR" sz="3000" baseline="30000" dirty="0" smtClean="0">
                <a:solidFill>
                  <a:srgbClr val="FFFFFF"/>
                </a:solidFill>
              </a:rPr>
              <a:t>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bring</a:t>
            </a:r>
            <a:r>
              <a:rPr lang="fr-FR" sz="3000" baseline="30000" dirty="0" smtClean="0">
                <a:solidFill>
                  <a:srgbClr val="FFFFFF"/>
                </a:solidFill>
              </a:rPr>
              <a:t>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them</a:t>
            </a:r>
            <a:r>
              <a:rPr lang="fr-FR" sz="3000" baseline="30000" dirty="0" smtClean="0">
                <a:solidFill>
                  <a:srgbClr val="FFFFFF"/>
                </a:solidFill>
              </a:rPr>
              <a:t> back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with</a:t>
            </a:r>
            <a:r>
              <a:rPr lang="fr-FR" sz="3000" baseline="30000" dirty="0" smtClean="0">
                <a:solidFill>
                  <a:srgbClr val="FFFFFF"/>
                </a:solidFill>
              </a:rPr>
              <a:t>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you</a:t>
            </a:r>
            <a:r>
              <a:rPr lang="fr-FR" sz="3000" baseline="30000" dirty="0" smtClean="0">
                <a:solidFill>
                  <a:srgbClr val="FFFFFF"/>
                </a:solidFill>
              </a:rPr>
              <a:t>.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Prevent</a:t>
            </a:r>
            <a:r>
              <a:rPr lang="fr-FR" sz="3000" baseline="30000" dirty="0" smtClean="0">
                <a:solidFill>
                  <a:srgbClr val="FFFFFF"/>
                </a:solidFill>
              </a:rPr>
              <a:t> the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spread</a:t>
            </a:r>
            <a:r>
              <a:rPr lang="fr-FR" sz="3000" baseline="30000" dirty="0" smtClean="0">
                <a:solidFill>
                  <a:srgbClr val="FFFFFF"/>
                </a:solidFill>
              </a:rPr>
              <a:t> of new </a:t>
            </a:r>
            <a:r>
              <a:rPr lang="fr-FR" sz="3000" baseline="30000" dirty="0" err="1" smtClean="0">
                <a:solidFill>
                  <a:srgbClr val="FFFFFF"/>
                </a:solidFill>
              </a:rPr>
              <a:t>pests</a:t>
            </a:r>
            <a:r>
              <a:rPr lang="fr-FR" sz="3000" baseline="30000" dirty="0" smtClean="0">
                <a:solidFill>
                  <a:srgbClr val="FFFFFF"/>
                </a:solidFill>
              </a:rPr>
              <a:t>!</a:t>
            </a:r>
            <a:endParaRPr kumimoji="0" lang="fr-FR" sz="3000" b="1" i="0" u="none" strike="noStrike" kern="1200" cap="none" spc="0" normalizeH="0" baseline="3000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059559" y="-1650206"/>
            <a:ext cx="2323112" cy="9511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algn="just"/>
            <a:r>
              <a:rPr lang="fr-FR" sz="1800" baseline="30000" dirty="0" smtClean="0">
                <a:solidFill>
                  <a:srgbClr val="FFFFFF"/>
                </a:solidFill>
              </a:rPr>
              <a:t>Travelling</a:t>
            </a:r>
            <a:r>
              <a:rPr lang="fr-FR" sz="1800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outside</a:t>
            </a:r>
            <a:r>
              <a:rPr lang="fr-FR" sz="1800" baseline="30000" dirty="0" smtClean="0">
                <a:solidFill>
                  <a:srgbClr val="FFFFFF"/>
                </a:solidFill>
              </a:rPr>
              <a:t> the EU?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Take</a:t>
            </a:r>
            <a:r>
              <a:rPr lang="fr-FR" sz="1800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pictures</a:t>
            </a:r>
            <a:r>
              <a:rPr lang="fr-FR" sz="1800" baseline="30000" dirty="0" smtClean="0">
                <a:solidFill>
                  <a:srgbClr val="FFFFFF"/>
                </a:solidFill>
              </a:rPr>
              <a:t> of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your</a:t>
            </a:r>
            <a:r>
              <a:rPr lang="fr-FR" sz="1800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favourite</a:t>
            </a:r>
            <a:r>
              <a:rPr lang="fr-FR" sz="1800" baseline="30000" dirty="0" smtClean="0">
                <a:solidFill>
                  <a:srgbClr val="FFFFFF"/>
                </a:solidFill>
              </a:rPr>
              <a:t> plants, but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don’t</a:t>
            </a:r>
            <a:r>
              <a:rPr lang="fr-FR" sz="1800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bring</a:t>
            </a:r>
            <a:r>
              <a:rPr lang="fr-FR" sz="1800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them</a:t>
            </a:r>
            <a:r>
              <a:rPr lang="fr-FR" sz="1800" baseline="30000" dirty="0" smtClean="0">
                <a:solidFill>
                  <a:srgbClr val="FFFFFF"/>
                </a:solidFill>
              </a:rPr>
              <a:t>  </a:t>
            </a:r>
            <a:r>
              <a:rPr lang="fr-FR" sz="1800" baseline="30000" dirty="0" smtClean="0">
                <a:solidFill>
                  <a:srgbClr val="FFFFFF"/>
                </a:solidFill>
              </a:rPr>
              <a:t>back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with</a:t>
            </a:r>
            <a:r>
              <a:rPr lang="fr-FR" sz="1800" baseline="30000" dirty="0" smtClean="0">
                <a:solidFill>
                  <a:srgbClr val="FFFFFF"/>
                </a:solidFill>
              </a:rPr>
              <a:t>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you</a:t>
            </a:r>
            <a:r>
              <a:rPr lang="fr-FR" sz="1800" baseline="30000" dirty="0" smtClean="0">
                <a:solidFill>
                  <a:srgbClr val="FFFFFF"/>
                </a:solidFill>
              </a:rPr>
              <a:t>.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Prevent</a:t>
            </a:r>
            <a:r>
              <a:rPr lang="fr-FR" sz="1800" baseline="30000" dirty="0" smtClean="0">
                <a:solidFill>
                  <a:srgbClr val="FFFFFF"/>
                </a:solidFill>
              </a:rPr>
              <a:t> the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spread</a:t>
            </a:r>
            <a:r>
              <a:rPr lang="fr-FR" sz="1800" baseline="30000" dirty="0" smtClean="0">
                <a:solidFill>
                  <a:srgbClr val="FFFFFF"/>
                </a:solidFill>
              </a:rPr>
              <a:t> of new </a:t>
            </a:r>
            <a:r>
              <a:rPr lang="fr-FR" sz="1800" baseline="30000" dirty="0" err="1" smtClean="0">
                <a:solidFill>
                  <a:srgbClr val="FFFFFF"/>
                </a:solidFill>
              </a:rPr>
              <a:t>pests</a:t>
            </a:r>
            <a:r>
              <a:rPr lang="fr-FR" sz="1800" baseline="30000" dirty="0" smtClean="0">
                <a:solidFill>
                  <a:srgbClr val="FFFFFF"/>
                </a:solidFill>
              </a:rPr>
              <a:t>!</a:t>
            </a:r>
            <a:endParaRPr kumimoji="0" lang="fr-FR" sz="1800" b="1" i="0" u="none" strike="noStrike" kern="1200" cap="none" spc="0" normalizeH="0" baseline="3000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j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63</Words>
  <Application>Microsoft Macintosh PowerPoint</Application>
  <PresentationFormat>Personnalisé</PresentationFormat>
  <Paragraphs>4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KEEP NATURE HEALTHY, don’t bring plants home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john</dc:creator>
  <cp:lastModifiedBy>john</cp:lastModifiedBy>
  <cp:revision>28</cp:revision>
  <dcterms:created xsi:type="dcterms:W3CDTF">2023-07-25T13:09:41Z</dcterms:created>
  <dcterms:modified xsi:type="dcterms:W3CDTF">2023-07-25T13:37:48Z</dcterms:modified>
</cp:coreProperties>
</file>