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</p:sldIdLst>
  <p:sldSz cx="13716000" cy="13716000"/>
  <p:notesSz cx="6858000" cy="9144000"/>
  <p:defaultTextStyle>
    <a:defPPr>
      <a:defRPr lang="fr-FR"/>
    </a:defPPr>
    <a:lvl1pPr marL="0" algn="l" defTabSz="84939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9392" algn="l" defTabSz="84939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98782" algn="l" defTabSz="84939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48176" algn="l" defTabSz="84939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97567" algn="l" defTabSz="84939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46957" algn="l" defTabSz="84939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96347" algn="l" defTabSz="84939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45739" algn="l" defTabSz="84939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95135" algn="l" defTabSz="84939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1072" autoAdjust="0"/>
    <p:restoredTop sz="94660"/>
  </p:normalViewPr>
  <p:slideViewPr>
    <p:cSldViewPr snapToObjects="1" showGuides="1">
      <p:cViewPr>
        <p:scale>
          <a:sx n="33" d="100"/>
          <a:sy n="33" d="100"/>
        </p:scale>
        <p:origin x="-3488" y="-936"/>
      </p:cViewPr>
      <p:guideLst>
        <p:guide orient="horz" pos="4319"/>
        <p:guide pos="47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8724" y="4260885"/>
            <a:ext cx="11658600" cy="2940043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16" y="7772448"/>
            <a:ext cx="9601194" cy="35051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9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4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97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4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4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95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26" y="796937"/>
            <a:ext cx="2395536" cy="16970379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18" y="796937"/>
            <a:ext cx="6958008" cy="16970379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3486" y="8813806"/>
            <a:ext cx="11658600" cy="2724151"/>
          </a:xfrm>
        </p:spPr>
        <p:txBody>
          <a:bodyPr anchor="t"/>
          <a:lstStyle>
            <a:lvl1pPr algn="l">
              <a:defRPr sz="74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3486" y="5813458"/>
            <a:ext cx="11658600" cy="3000370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493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9878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481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39756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24695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509634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9457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7951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12" y="4641890"/>
            <a:ext cx="4676772" cy="13125453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8778" y="4641890"/>
            <a:ext cx="4676772" cy="13125453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10" y="549295"/>
            <a:ext cx="12344406" cy="228599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6" y="3070245"/>
            <a:ext cx="6060288" cy="1279528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49392" indent="0">
              <a:buNone/>
              <a:defRPr sz="3700" b="1"/>
            </a:lvl2pPr>
            <a:lvl3pPr marL="1698782" indent="0">
              <a:buNone/>
              <a:defRPr sz="3300" b="1"/>
            </a:lvl3pPr>
            <a:lvl4pPr marL="2548176" indent="0">
              <a:buNone/>
              <a:defRPr sz="2900" b="1"/>
            </a:lvl4pPr>
            <a:lvl5pPr marL="3397567" indent="0">
              <a:buNone/>
              <a:defRPr sz="2900" b="1"/>
            </a:lvl5pPr>
            <a:lvl6pPr marL="4246957" indent="0">
              <a:buNone/>
              <a:defRPr sz="2900" b="1"/>
            </a:lvl6pPr>
            <a:lvl7pPr marL="5096347" indent="0">
              <a:buNone/>
              <a:defRPr sz="2900" b="1"/>
            </a:lvl7pPr>
            <a:lvl8pPr marL="5945739" indent="0">
              <a:buNone/>
              <a:defRPr sz="2900" b="1"/>
            </a:lvl8pPr>
            <a:lvl9pPr marL="6795135" indent="0">
              <a:buNone/>
              <a:defRPr sz="29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6" y="4349764"/>
            <a:ext cx="6060288" cy="7902582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967551" y="3070245"/>
            <a:ext cx="6062658" cy="1279528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49392" indent="0">
              <a:buNone/>
              <a:defRPr sz="3700" b="1"/>
            </a:lvl2pPr>
            <a:lvl3pPr marL="1698782" indent="0">
              <a:buNone/>
              <a:defRPr sz="3300" b="1"/>
            </a:lvl3pPr>
            <a:lvl4pPr marL="2548176" indent="0">
              <a:buNone/>
              <a:defRPr sz="2900" b="1"/>
            </a:lvl4pPr>
            <a:lvl5pPr marL="3397567" indent="0">
              <a:buNone/>
              <a:defRPr sz="2900" b="1"/>
            </a:lvl5pPr>
            <a:lvl6pPr marL="4246957" indent="0">
              <a:buNone/>
              <a:defRPr sz="2900" b="1"/>
            </a:lvl6pPr>
            <a:lvl7pPr marL="5096347" indent="0">
              <a:buNone/>
              <a:defRPr sz="2900" b="1"/>
            </a:lvl7pPr>
            <a:lvl8pPr marL="5945739" indent="0">
              <a:buNone/>
              <a:defRPr sz="2900" b="1"/>
            </a:lvl8pPr>
            <a:lvl9pPr marL="6795135" indent="0">
              <a:buNone/>
              <a:defRPr sz="29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967551" y="4349764"/>
            <a:ext cx="6062658" cy="7902582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6" y="546116"/>
            <a:ext cx="4512468" cy="2324106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2593" y="546116"/>
            <a:ext cx="7667622" cy="11706230"/>
          </a:xfrm>
        </p:spPr>
        <p:txBody>
          <a:bodyPr/>
          <a:lstStyle>
            <a:lvl1pPr>
              <a:defRPr sz="6300"/>
            </a:lvl1pPr>
            <a:lvl2pPr>
              <a:defRPr sz="51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6" y="2870209"/>
            <a:ext cx="4512468" cy="9382133"/>
          </a:xfrm>
        </p:spPr>
        <p:txBody>
          <a:bodyPr/>
          <a:lstStyle>
            <a:lvl1pPr marL="0" indent="0">
              <a:buNone/>
              <a:defRPr sz="2500"/>
            </a:lvl1pPr>
            <a:lvl2pPr marL="849392" indent="0">
              <a:buNone/>
              <a:defRPr sz="2000"/>
            </a:lvl2pPr>
            <a:lvl3pPr marL="1698782" indent="0">
              <a:buNone/>
              <a:defRPr sz="2000"/>
            </a:lvl3pPr>
            <a:lvl4pPr marL="2548176" indent="0">
              <a:buNone/>
              <a:defRPr sz="1400"/>
            </a:lvl4pPr>
            <a:lvl5pPr marL="3397567" indent="0">
              <a:buNone/>
              <a:defRPr sz="1400"/>
            </a:lvl5pPr>
            <a:lvl6pPr marL="4246957" indent="0">
              <a:buNone/>
              <a:defRPr sz="1400"/>
            </a:lvl6pPr>
            <a:lvl7pPr marL="5096347" indent="0">
              <a:buNone/>
              <a:defRPr sz="1400"/>
            </a:lvl7pPr>
            <a:lvl8pPr marL="5945739" indent="0">
              <a:buNone/>
              <a:defRPr sz="1400"/>
            </a:lvl8pPr>
            <a:lvl9pPr marL="6795135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8444" y="9601218"/>
            <a:ext cx="8229600" cy="1133466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688444" y="1225573"/>
            <a:ext cx="8229600" cy="8229600"/>
          </a:xfrm>
        </p:spPr>
        <p:txBody>
          <a:bodyPr/>
          <a:lstStyle>
            <a:lvl1pPr marL="0" indent="0">
              <a:buNone/>
              <a:defRPr sz="6300"/>
            </a:lvl1pPr>
            <a:lvl2pPr marL="849392" indent="0">
              <a:buNone/>
              <a:defRPr sz="5100"/>
            </a:lvl2pPr>
            <a:lvl3pPr marL="1698782" indent="0">
              <a:buNone/>
              <a:defRPr sz="4500"/>
            </a:lvl3pPr>
            <a:lvl4pPr marL="2548176" indent="0">
              <a:buNone/>
              <a:defRPr sz="3700"/>
            </a:lvl4pPr>
            <a:lvl5pPr marL="3397567" indent="0">
              <a:buNone/>
              <a:defRPr sz="3700"/>
            </a:lvl5pPr>
            <a:lvl6pPr marL="4246957" indent="0">
              <a:buNone/>
              <a:defRPr sz="3700"/>
            </a:lvl6pPr>
            <a:lvl7pPr marL="5096347" indent="0">
              <a:buNone/>
              <a:defRPr sz="3700"/>
            </a:lvl7pPr>
            <a:lvl8pPr marL="5945739" indent="0">
              <a:buNone/>
              <a:defRPr sz="3700"/>
            </a:lvl8pPr>
            <a:lvl9pPr marL="6795135" indent="0">
              <a:buNone/>
              <a:defRPr sz="3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8444" y="10734702"/>
            <a:ext cx="8229600" cy="1609725"/>
          </a:xfrm>
        </p:spPr>
        <p:txBody>
          <a:bodyPr/>
          <a:lstStyle>
            <a:lvl1pPr marL="0" indent="0">
              <a:buNone/>
              <a:defRPr sz="2500"/>
            </a:lvl1pPr>
            <a:lvl2pPr marL="849392" indent="0">
              <a:buNone/>
              <a:defRPr sz="2000"/>
            </a:lvl2pPr>
            <a:lvl3pPr marL="1698782" indent="0">
              <a:buNone/>
              <a:defRPr sz="2000"/>
            </a:lvl3pPr>
            <a:lvl4pPr marL="2548176" indent="0">
              <a:buNone/>
              <a:defRPr sz="1400"/>
            </a:lvl4pPr>
            <a:lvl5pPr marL="3397567" indent="0">
              <a:buNone/>
              <a:defRPr sz="1400"/>
            </a:lvl5pPr>
            <a:lvl6pPr marL="4246957" indent="0">
              <a:buNone/>
              <a:defRPr sz="1400"/>
            </a:lvl6pPr>
            <a:lvl7pPr marL="5096347" indent="0">
              <a:buNone/>
              <a:defRPr sz="1400"/>
            </a:lvl7pPr>
            <a:lvl8pPr marL="5945739" indent="0">
              <a:buNone/>
              <a:defRPr sz="1400"/>
            </a:lvl8pPr>
            <a:lvl9pPr marL="6795135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5810" y="549295"/>
            <a:ext cx="12344406" cy="2285990"/>
          </a:xfrm>
          <a:prstGeom prst="rect">
            <a:avLst/>
          </a:prstGeom>
        </p:spPr>
        <p:txBody>
          <a:bodyPr vert="horz" lIns="169880" tIns="84935" rIns="169880" bIns="84935" rtlCol="0" anchor="ctr">
            <a:normAutofit/>
          </a:bodyPr>
          <a:lstStyle/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10" y="3200428"/>
            <a:ext cx="12344406" cy="9051918"/>
          </a:xfrm>
          <a:prstGeom prst="rect">
            <a:avLst/>
          </a:prstGeom>
        </p:spPr>
        <p:txBody>
          <a:bodyPr vert="horz" lIns="169880" tIns="84935" rIns="169880" bIns="84935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5812" y="12712722"/>
            <a:ext cx="3200400" cy="730242"/>
          </a:xfrm>
          <a:prstGeom prst="rect">
            <a:avLst/>
          </a:prstGeom>
        </p:spPr>
        <p:txBody>
          <a:bodyPr vert="horz" lIns="169880" tIns="84935" rIns="169880" bIns="8493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A5F-4D70-7F48-8325-A2D4409AD77C}" type="datetimeFigureOut">
              <a:rPr lang="fr-FR" smtClean="0"/>
              <a:pPr/>
              <a:t>25/07/23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86316" y="12712722"/>
            <a:ext cx="4343394" cy="730242"/>
          </a:xfrm>
          <a:prstGeom prst="rect">
            <a:avLst/>
          </a:prstGeom>
        </p:spPr>
        <p:txBody>
          <a:bodyPr vert="horz" lIns="169880" tIns="84935" rIns="169880" bIns="8493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29812" y="12712722"/>
            <a:ext cx="3200400" cy="730242"/>
          </a:xfrm>
          <a:prstGeom prst="rect">
            <a:avLst/>
          </a:prstGeom>
        </p:spPr>
        <p:txBody>
          <a:bodyPr vert="horz" lIns="169880" tIns="84935" rIns="169880" bIns="8493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849392" rtl="0" eaLnBrk="1" latinLnBrk="0" hangingPunct="1">
        <a:spcBef>
          <a:spcPct val="0"/>
        </a:spcBef>
        <a:buNone/>
        <a:defRPr sz="82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637042" indent="-637042" algn="l" defTabSz="849392" rtl="0" eaLnBrk="1" latinLnBrk="0" hangingPunct="1">
        <a:spcBef>
          <a:spcPct val="20000"/>
        </a:spcBef>
        <a:buFont typeface="Arial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380258" indent="-530868" algn="l" defTabSz="849392" rtl="0" eaLnBrk="1" latinLnBrk="0" hangingPunct="1">
        <a:spcBef>
          <a:spcPct val="20000"/>
        </a:spcBef>
        <a:buFont typeface="Arial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123477" indent="-424697" algn="l" defTabSz="849392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72872" indent="-424697" algn="l" defTabSz="849392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22262" indent="-424697" algn="l" defTabSz="849392" rtl="0" eaLnBrk="1" latinLnBrk="0" hangingPunct="1">
        <a:spcBef>
          <a:spcPct val="20000"/>
        </a:spcBef>
        <a:buFont typeface="Arial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71656" indent="-424697" algn="l" defTabSz="849392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21046" indent="-424697" algn="l" defTabSz="849392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70436" indent="-424697" algn="l" defTabSz="849392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19826" indent="-424697" algn="l" defTabSz="849392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939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9392" algn="l" defTabSz="84939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782" algn="l" defTabSz="84939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48176" algn="l" defTabSz="84939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97567" algn="l" defTabSz="84939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46957" algn="l" defTabSz="84939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96347" algn="l" defTabSz="84939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45739" algn="l" defTabSz="84939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95135" algn="l" defTabSz="84939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538" y="685800"/>
            <a:ext cx="12655062" cy="7057174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fr-FR" sz="9600" b="1" baseline="30000" dirty="0" smtClean="0">
                <a:solidFill>
                  <a:schemeClr val="bg1"/>
                </a:solidFill>
              </a:rPr>
              <a:t>KEEP NATURE HEALTHY,</a:t>
            </a:r>
            <a:br>
              <a:rPr lang="fr-FR" sz="9600" b="1" baseline="30000" dirty="0" smtClean="0">
                <a:solidFill>
                  <a:schemeClr val="bg1"/>
                </a:solidFill>
              </a:rPr>
            </a:br>
            <a:r>
              <a:rPr lang="fr-FR" sz="9600" baseline="30000" dirty="0" err="1" smtClean="0">
                <a:solidFill>
                  <a:schemeClr val="bg1"/>
                </a:solidFill>
              </a:rPr>
              <a:t>don’t</a:t>
            </a:r>
            <a:r>
              <a:rPr lang="fr-FR" sz="9600" baseline="30000" dirty="0" smtClean="0">
                <a:solidFill>
                  <a:schemeClr val="bg1"/>
                </a:solidFill>
              </a:rPr>
              <a:t> </a:t>
            </a:r>
            <a:r>
              <a:rPr lang="fr-FR" sz="9600" baseline="30000" dirty="0" err="1" smtClean="0">
                <a:solidFill>
                  <a:schemeClr val="bg1"/>
                </a:solidFill>
              </a:rPr>
              <a:t>bring</a:t>
            </a:r>
            <a:r>
              <a:rPr lang="fr-FR" sz="9600" baseline="30000" dirty="0" smtClean="0">
                <a:solidFill>
                  <a:schemeClr val="bg1"/>
                </a:solidFill>
              </a:rPr>
              <a:t> plants home</a:t>
            </a:r>
            <a:endParaRPr lang="fr-FR" sz="9600" b="1" baseline="30000" dirty="0" smtClean="0">
              <a:solidFill>
                <a:schemeClr val="bg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81000" y="11316597"/>
            <a:ext cx="12954000" cy="9516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fr-FR" sz="4400" baseline="30000" dirty="0" smtClean="0">
                <a:solidFill>
                  <a:srgbClr val="FFFFFF"/>
                </a:solidFill>
              </a:rPr>
              <a:t>Travelling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outside</a:t>
            </a:r>
            <a:r>
              <a:rPr lang="fr-FR" sz="4400" baseline="30000" dirty="0" smtClean="0">
                <a:solidFill>
                  <a:srgbClr val="FFFFFF"/>
                </a:solidFill>
              </a:rPr>
              <a:t> the EU?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Take</a:t>
            </a:r>
            <a:r>
              <a:rPr lang="fr-FR" sz="4400" baseline="30000" dirty="0" smtClean="0">
                <a:solidFill>
                  <a:srgbClr val="FFFFFF"/>
                </a:solidFill>
              </a:rPr>
              <a:t>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pictures</a:t>
            </a:r>
            <a:r>
              <a:rPr lang="fr-FR" sz="4400" baseline="30000" dirty="0" smtClean="0">
                <a:solidFill>
                  <a:srgbClr val="FFFFFF"/>
                </a:solidFill>
              </a:rPr>
              <a:t> </a:t>
            </a:r>
            <a:r>
              <a:rPr lang="fr-FR" sz="4400" baseline="30000" dirty="0" smtClean="0">
                <a:solidFill>
                  <a:srgbClr val="FFFFFF"/>
                </a:solidFill>
              </a:rPr>
              <a:t>of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your</a:t>
            </a:r>
            <a:r>
              <a:rPr lang="fr-FR" sz="4400" baseline="30000" dirty="0" smtClean="0">
                <a:solidFill>
                  <a:srgbClr val="FFFFFF"/>
                </a:solidFill>
              </a:rPr>
              <a:t>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favourite</a:t>
            </a:r>
            <a:r>
              <a:rPr lang="fr-FR" sz="4400" baseline="30000" dirty="0" smtClean="0">
                <a:solidFill>
                  <a:srgbClr val="FFFFFF"/>
                </a:solidFill>
              </a:rPr>
              <a:t> plants, but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don’t</a:t>
            </a:r>
            <a:r>
              <a:rPr lang="fr-FR" sz="4400" baseline="30000" dirty="0" smtClean="0">
                <a:solidFill>
                  <a:srgbClr val="FFFFFF"/>
                </a:solidFill>
              </a:rPr>
              <a:t>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bring</a:t>
            </a:r>
            <a:r>
              <a:rPr lang="fr-FR" sz="4400" baseline="30000" dirty="0" smtClean="0">
                <a:solidFill>
                  <a:srgbClr val="FFFFFF"/>
                </a:solidFill>
              </a:rPr>
              <a:t>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them</a:t>
            </a:r>
            <a:r>
              <a:rPr lang="fr-FR" sz="4400" baseline="30000" dirty="0" smtClean="0">
                <a:solidFill>
                  <a:srgbClr val="FFFFFF"/>
                </a:solidFill>
              </a:rPr>
              <a:t>  back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with</a:t>
            </a:r>
            <a:r>
              <a:rPr lang="fr-FR" sz="4400" baseline="30000" dirty="0" smtClean="0">
                <a:solidFill>
                  <a:srgbClr val="FFFFFF"/>
                </a:solidFill>
              </a:rPr>
              <a:t>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you</a:t>
            </a:r>
            <a:r>
              <a:rPr lang="fr-FR" sz="4400" baseline="30000" dirty="0" smtClean="0">
                <a:solidFill>
                  <a:srgbClr val="FFFFFF"/>
                </a:solidFill>
              </a:rPr>
              <a:t>.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Prevent</a:t>
            </a:r>
            <a:r>
              <a:rPr lang="fr-FR" sz="4400" baseline="30000" dirty="0" smtClean="0">
                <a:solidFill>
                  <a:srgbClr val="FFFFFF"/>
                </a:solidFill>
              </a:rPr>
              <a:t> the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spread</a:t>
            </a:r>
            <a:r>
              <a:rPr lang="fr-FR" sz="4400" baseline="30000" dirty="0" smtClean="0">
                <a:solidFill>
                  <a:srgbClr val="FFFFFF"/>
                </a:solidFill>
              </a:rPr>
              <a:t> of new </a:t>
            </a:r>
            <a:r>
              <a:rPr lang="fr-FR" sz="4400" baseline="30000" dirty="0" err="1" smtClean="0">
                <a:solidFill>
                  <a:srgbClr val="FFFFFF"/>
                </a:solidFill>
              </a:rPr>
              <a:t>pests</a:t>
            </a:r>
            <a:r>
              <a:rPr lang="fr-FR" sz="4400" baseline="30000" dirty="0" smtClean="0">
                <a:solidFill>
                  <a:srgbClr val="FFFFFF"/>
                </a:solidFill>
              </a:rPr>
              <a:t>!</a:t>
            </a:r>
            <a:endParaRPr lang="fr-FR" sz="4400" b="1" baseline="30000" dirty="0" smtClean="0">
              <a:solidFill>
                <a:srgbClr val="FFFFFF"/>
              </a:solidFill>
              <a:latin typeface="Verdana"/>
              <a:ea typeface="+mj-e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36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KEEP NATURE HEALTHY, don’t bring plants home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john</dc:creator>
  <cp:lastModifiedBy>john</cp:lastModifiedBy>
  <cp:revision>35</cp:revision>
  <dcterms:created xsi:type="dcterms:W3CDTF">2023-07-25T13:09:41Z</dcterms:created>
  <dcterms:modified xsi:type="dcterms:W3CDTF">2023-07-25T13:58:12Z</dcterms:modified>
</cp:coreProperties>
</file>