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6" r:id="rId5"/>
    <p:sldMasterId id="2147483944" r:id="rId6"/>
  </p:sldMasterIdLst>
  <p:notesMasterIdLst>
    <p:notesMasterId r:id="rId11"/>
  </p:notesMasterIdLst>
  <p:handoutMasterIdLst>
    <p:handoutMasterId r:id="rId12"/>
  </p:handoutMasterIdLst>
  <p:sldIdLst>
    <p:sldId id="263" r:id="rId7"/>
    <p:sldId id="257" r:id="rId8"/>
    <p:sldId id="262" r:id="rId9"/>
    <p:sldId id="267" r:id="rId10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AB967C"/>
    <a:srgbClr val="5792C9"/>
    <a:srgbClr val="A81E3B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6050" autoAdjust="0"/>
    <p:restoredTop sz="86395" autoAdjust="0"/>
  </p:normalViewPr>
  <p:slideViewPr>
    <p:cSldViewPr>
      <p:cViewPr varScale="1">
        <p:scale>
          <a:sx n="118" d="100"/>
          <a:sy n="118" d="100"/>
        </p:scale>
        <p:origin x="232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7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file:////Users/mini/Desktop/2025_IDPH_PPT_new_template%20EN-NL.jpg" TargetMode="Externa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mini/Desktop/2025_IDPH_PPT_new_template%20EN-NL.jpg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file:////Users/mini/Desktop/BGD2-2025_IDPH_PPT_new_template%20EN-NL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EDEF7-6E0A-1CE8-3F44-AED457337DCC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0"/>
            <a:ext cx="12216855" cy="686640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9D09BE2-3460-8E73-C4D2-95B477105E8A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-4205"/>
            <a:ext cx="12216855" cy="68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25F"/>
                </a:solidFill>
              </a:rPr>
              <a:t>International Day of Plant Health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25F"/>
                </a:solidFill>
                <a:latin typeface="+mj-lt"/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t-IT" sz="1200" b="0" i="0" dirty="0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it-IT" sz="1200" b="0" i="0" dirty="0" err="1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it-IT" sz="1200" b="0" i="0" dirty="0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 2025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C2FDA-31DA-D0D2-3468-40540E9A002D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6745"/>
            <a:ext cx="12191988" cy="13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Title cover one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A51279-91F1-0547-8F47-9CCDF9076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04705B-ED32-B242-B008-BF375FFE22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T"/>
              <a:t>hfbfghfghgfhfghfghfghfg</a:t>
            </a:r>
            <a:endParaRPr lang="en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fghfghfghfghfgh</a:t>
            </a:r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645B30-0120-D24B-B026-5F348F2AF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029200"/>
            <a:ext cx="6019800" cy="24482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6000" dirty="0" err="1">
                <a:solidFill>
                  <a:srgbClr val="00825F"/>
                </a:solidFill>
                <a:latin typeface="Georgia" panose="02040502050405020303" pitchFamily="18" charset="0"/>
              </a:rPr>
              <a:t>Thank</a:t>
            </a:r>
            <a:r>
              <a:rPr lang="it-IT" sz="6000" dirty="0">
                <a:solidFill>
                  <a:srgbClr val="00825F"/>
                </a:solidFill>
                <a:latin typeface="Georgia" panose="02040502050405020303" pitchFamily="18" charset="0"/>
              </a:rPr>
              <a:t> </a:t>
            </a:r>
            <a:r>
              <a:rPr lang="it-IT" sz="6000" dirty="0" err="1">
                <a:solidFill>
                  <a:srgbClr val="00825F"/>
                </a:solidFill>
                <a:latin typeface="Georgia" panose="02040502050405020303" pitchFamily="18" charset="0"/>
              </a:rPr>
              <a:t>you</a:t>
            </a:r>
            <a:endParaRPr lang="it-IT" sz="6000" dirty="0">
              <a:solidFill>
                <a:srgbClr val="00825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8458200" y="4783282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b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dirty="0" err="1"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br>
              <a:rPr lang="fr-FR" alt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7030A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7030A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7030A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www.ippc.int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 scree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  <_Flow_SignoffStatus xmlns="ea6feb38-a85a-45e8-92e9-814486bbe3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20" ma:contentTypeDescription="Create a new document." ma:contentTypeScope="" ma:versionID="58c79fb002f89a5111e50c4b7040bcb6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c7dd2e9d878049d154ba4207012eb770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D1CDB-15D1-4C85-BFBF-7D1270C6F64A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bb424dbb-dafe-47de-bab8-83d1c3e004cf"/>
    <ds:schemaRef ds:uri="e56ba6ee-8a68-42b5-8da3-132e141f9c3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935D3B-8B1D-41BD-9AFB-266CC072C3AC}"/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700</TotalTime>
  <Words>40</Words>
  <Application>Microsoft Macintosh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Arial Unicode MS</vt:lpstr>
      <vt:lpstr>.AppleSystemUIFont</vt:lpstr>
      <vt:lpstr>Arial</vt:lpstr>
      <vt:lpstr>Calibri</vt:lpstr>
      <vt:lpstr>Calibri Light</vt:lpstr>
      <vt:lpstr>Georgia</vt:lpstr>
      <vt:lpstr>Wingdings</vt:lpstr>
      <vt:lpstr>COVER</vt:lpstr>
      <vt:lpstr>Personalizza struttura</vt:lpstr>
      <vt:lpstr>Internal screen</vt:lpstr>
      <vt:lpstr>Title cover one</vt:lpstr>
      <vt:lpstr>fghfghfghfghfgh</vt:lpstr>
      <vt:lpstr>Presentazione standard di PowerPoint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alessandro mannocchi</cp:lastModifiedBy>
  <cp:revision>30</cp:revision>
  <cp:lastPrinted>2018-12-10T09:55:32Z</cp:lastPrinted>
  <dcterms:created xsi:type="dcterms:W3CDTF">2019-07-18T08:44:31Z</dcterms:created>
  <dcterms:modified xsi:type="dcterms:W3CDTF">2025-04-28T12:17:57Z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