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Lst>
  <p:sldSz cx="10691813" cy="7559675"/>
  <p:notesSz cx="6810375" cy="9942513"/>
  <p:defaultTextStyle>
    <a:defPPr>
      <a:defRPr lang="fr-FR"/>
    </a:defPPr>
    <a:lvl1pPr marL="0" algn="l" defTabSz="497754" rtl="0" eaLnBrk="1" latinLnBrk="0" hangingPunct="1">
      <a:defRPr sz="1960" kern="1200">
        <a:solidFill>
          <a:schemeClr val="tx1"/>
        </a:solidFill>
        <a:latin typeface="+mn-lt"/>
        <a:ea typeface="+mn-ea"/>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16A"/>
    <a:srgbClr val="93BE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020" y="78"/>
      </p:cViewPr>
      <p:guideLst>
        <p:guide orient="horz" pos="2381"/>
        <p:guide pos="3368"/>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886" y="2348401"/>
            <a:ext cx="9088041" cy="1620430"/>
          </a:xfrm>
        </p:spPr>
        <p:txBody>
          <a:bodyPr/>
          <a:lstStyle/>
          <a:p>
            <a:r>
              <a:rPr lang="fr-FR"/>
              <a:t>Cliquez et modifiez le titre</a:t>
            </a:r>
          </a:p>
        </p:txBody>
      </p:sp>
      <p:sp>
        <p:nvSpPr>
          <p:cNvPr id="3" name="Sous-titr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93456" indent="0" algn="ctr">
              <a:buNone/>
              <a:defRPr>
                <a:solidFill>
                  <a:schemeClr val="tx1">
                    <a:tint val="75000"/>
                  </a:schemeClr>
                </a:solidFill>
              </a:defRPr>
            </a:lvl2pPr>
            <a:lvl3pPr marL="986912" indent="0" algn="ctr">
              <a:buNone/>
              <a:defRPr>
                <a:solidFill>
                  <a:schemeClr val="tx1">
                    <a:tint val="75000"/>
                  </a:schemeClr>
                </a:solidFill>
              </a:defRPr>
            </a:lvl3pPr>
            <a:lvl4pPr marL="1480368" indent="0" algn="ctr">
              <a:buNone/>
              <a:defRPr>
                <a:solidFill>
                  <a:schemeClr val="tx1">
                    <a:tint val="75000"/>
                  </a:schemeClr>
                </a:solidFill>
              </a:defRPr>
            </a:lvl4pPr>
            <a:lvl5pPr marL="1973824" indent="0" algn="ctr">
              <a:buNone/>
              <a:defRPr>
                <a:solidFill>
                  <a:schemeClr val="tx1">
                    <a:tint val="75000"/>
                  </a:schemeClr>
                </a:solidFill>
              </a:defRPr>
            </a:lvl5pPr>
            <a:lvl6pPr marL="2467280" indent="0" algn="ctr">
              <a:buNone/>
              <a:defRPr>
                <a:solidFill>
                  <a:schemeClr val="tx1">
                    <a:tint val="75000"/>
                  </a:schemeClr>
                </a:solidFill>
              </a:defRPr>
            </a:lvl6pPr>
            <a:lvl7pPr marL="2960736" indent="0" algn="ctr">
              <a:buNone/>
              <a:defRPr>
                <a:solidFill>
                  <a:schemeClr val="tx1">
                    <a:tint val="75000"/>
                  </a:schemeClr>
                </a:solidFill>
              </a:defRPr>
            </a:lvl7pPr>
            <a:lvl8pPr marL="3454192" indent="0" algn="ctr">
              <a:buNone/>
              <a:defRPr>
                <a:solidFill>
                  <a:schemeClr val="tx1">
                    <a:tint val="75000"/>
                  </a:schemeClr>
                </a:solidFill>
              </a:defRPr>
            </a:lvl8pPr>
            <a:lvl9pPr marL="394764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190560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251874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397528" y="302739"/>
            <a:ext cx="2606130" cy="645022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79140" y="302739"/>
            <a:ext cx="7640192" cy="64502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81246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424113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580" y="4857793"/>
            <a:ext cx="9088041" cy="1501435"/>
          </a:xfrm>
        </p:spPr>
        <p:txBody>
          <a:bodyPr anchor="t"/>
          <a:lstStyle>
            <a:lvl1pPr algn="l">
              <a:defRPr sz="4317" b="1" cap="all"/>
            </a:lvl1pPr>
          </a:lstStyle>
          <a:p>
            <a:r>
              <a:rPr lang="fr-FR"/>
              <a:t>Cliquez et modifiez le titre</a:t>
            </a:r>
          </a:p>
        </p:txBody>
      </p:sp>
      <p:sp>
        <p:nvSpPr>
          <p:cNvPr id="3" name="Espace réservé du texte 2"/>
          <p:cNvSpPr>
            <a:spLocks noGrp="1"/>
          </p:cNvSpPr>
          <p:nvPr>
            <p:ph type="body" idx="1"/>
          </p:nvPr>
        </p:nvSpPr>
        <p:spPr>
          <a:xfrm>
            <a:off x="844580" y="3204114"/>
            <a:ext cx="9088041" cy="1653678"/>
          </a:xfrm>
        </p:spPr>
        <p:txBody>
          <a:bodyPr anchor="b"/>
          <a:lstStyle>
            <a:lvl1pPr marL="0" indent="0">
              <a:buNone/>
              <a:defRPr sz="2159">
                <a:solidFill>
                  <a:schemeClr val="tx1">
                    <a:tint val="75000"/>
                  </a:schemeClr>
                </a:solidFill>
              </a:defRPr>
            </a:lvl1pPr>
            <a:lvl2pPr marL="493456" indent="0">
              <a:buNone/>
              <a:defRPr sz="1943">
                <a:solidFill>
                  <a:schemeClr val="tx1">
                    <a:tint val="75000"/>
                  </a:schemeClr>
                </a:solidFill>
              </a:defRPr>
            </a:lvl2pPr>
            <a:lvl3pPr marL="986912" indent="0">
              <a:buNone/>
              <a:defRPr sz="1727">
                <a:solidFill>
                  <a:schemeClr val="tx1">
                    <a:tint val="75000"/>
                  </a:schemeClr>
                </a:solidFill>
              </a:defRPr>
            </a:lvl3pPr>
            <a:lvl4pPr marL="1480368" indent="0">
              <a:buNone/>
              <a:defRPr sz="1511">
                <a:solidFill>
                  <a:schemeClr val="tx1">
                    <a:tint val="75000"/>
                  </a:schemeClr>
                </a:solidFill>
              </a:defRPr>
            </a:lvl4pPr>
            <a:lvl5pPr marL="1973824" indent="0">
              <a:buNone/>
              <a:defRPr sz="1511">
                <a:solidFill>
                  <a:schemeClr val="tx1">
                    <a:tint val="75000"/>
                  </a:schemeClr>
                </a:solidFill>
              </a:defRPr>
            </a:lvl5pPr>
            <a:lvl6pPr marL="2467280" indent="0">
              <a:buNone/>
              <a:defRPr sz="1511">
                <a:solidFill>
                  <a:schemeClr val="tx1">
                    <a:tint val="75000"/>
                  </a:schemeClr>
                </a:solidFill>
              </a:defRPr>
            </a:lvl6pPr>
            <a:lvl7pPr marL="2960736" indent="0">
              <a:buNone/>
              <a:defRPr sz="1511">
                <a:solidFill>
                  <a:schemeClr val="tx1">
                    <a:tint val="75000"/>
                  </a:schemeClr>
                </a:solidFill>
              </a:defRPr>
            </a:lvl7pPr>
            <a:lvl8pPr marL="3454192" indent="0">
              <a:buNone/>
              <a:defRPr sz="1511">
                <a:solidFill>
                  <a:schemeClr val="tx1">
                    <a:tint val="75000"/>
                  </a:schemeClr>
                </a:solidFill>
              </a:defRPr>
            </a:lvl8pPr>
            <a:lvl9pPr marL="3947648" indent="0">
              <a:buNone/>
              <a:defRPr sz="1511">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425336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79141" y="1763926"/>
            <a:ext cx="5123160" cy="4989036"/>
          </a:xfrm>
        </p:spPr>
        <p:txBody>
          <a:bodyPr/>
          <a:lstStyle>
            <a:lvl1pPr>
              <a:defRPr sz="3022"/>
            </a:lvl1pPr>
            <a:lvl2pPr>
              <a:defRPr sz="2590"/>
            </a:lvl2pPr>
            <a:lvl3pPr>
              <a:defRPr sz="2159"/>
            </a:lvl3pPr>
            <a:lvl4pPr>
              <a:defRPr sz="1943"/>
            </a:lvl4pPr>
            <a:lvl5pPr>
              <a:defRPr sz="1943"/>
            </a:lvl5pPr>
            <a:lvl6pPr>
              <a:defRPr sz="1943"/>
            </a:lvl6pPr>
            <a:lvl7pPr>
              <a:defRPr sz="1943"/>
            </a:lvl7pPr>
            <a:lvl8pPr>
              <a:defRPr sz="1943"/>
            </a:lvl8pPr>
            <a:lvl9pPr>
              <a:defRPr sz="194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880498" y="1763926"/>
            <a:ext cx="5123160" cy="4989036"/>
          </a:xfrm>
        </p:spPr>
        <p:txBody>
          <a:bodyPr/>
          <a:lstStyle>
            <a:lvl1pPr>
              <a:defRPr sz="3022"/>
            </a:lvl1pPr>
            <a:lvl2pPr>
              <a:defRPr sz="2590"/>
            </a:lvl2pPr>
            <a:lvl3pPr>
              <a:defRPr sz="2159"/>
            </a:lvl3pPr>
            <a:lvl4pPr>
              <a:defRPr sz="1943"/>
            </a:lvl4pPr>
            <a:lvl5pPr>
              <a:defRPr sz="1943"/>
            </a:lvl5pPr>
            <a:lvl6pPr>
              <a:defRPr sz="1943"/>
            </a:lvl6pPr>
            <a:lvl7pPr>
              <a:defRPr sz="1943"/>
            </a:lvl7pPr>
            <a:lvl8pPr>
              <a:defRPr sz="1943"/>
            </a:lvl8pPr>
            <a:lvl9pPr>
              <a:defRPr sz="194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A5121DE-6725-1749-A95E-7E8D8FD1C1A1}"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134347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4591" y="302737"/>
            <a:ext cx="9622632" cy="1259946"/>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34591" y="1692178"/>
            <a:ext cx="4724074" cy="705219"/>
          </a:xfrm>
        </p:spPr>
        <p:txBody>
          <a:bodyPr anchor="b"/>
          <a:lstStyle>
            <a:lvl1pPr marL="0" indent="0">
              <a:buNone/>
              <a:defRPr sz="2590" b="1"/>
            </a:lvl1pPr>
            <a:lvl2pPr marL="493456" indent="0">
              <a:buNone/>
              <a:defRPr sz="2159" b="1"/>
            </a:lvl2pPr>
            <a:lvl3pPr marL="986912" indent="0">
              <a:buNone/>
              <a:defRPr sz="1943" b="1"/>
            </a:lvl3pPr>
            <a:lvl4pPr marL="1480368" indent="0">
              <a:buNone/>
              <a:defRPr sz="1727" b="1"/>
            </a:lvl4pPr>
            <a:lvl5pPr marL="1973824" indent="0">
              <a:buNone/>
              <a:defRPr sz="1727" b="1"/>
            </a:lvl5pPr>
            <a:lvl6pPr marL="2467280" indent="0">
              <a:buNone/>
              <a:defRPr sz="1727" b="1"/>
            </a:lvl6pPr>
            <a:lvl7pPr marL="2960736" indent="0">
              <a:buNone/>
              <a:defRPr sz="1727" b="1"/>
            </a:lvl7pPr>
            <a:lvl8pPr marL="3454192" indent="0">
              <a:buNone/>
              <a:defRPr sz="1727" b="1"/>
            </a:lvl8pPr>
            <a:lvl9pPr marL="3947648" indent="0">
              <a:buNone/>
              <a:defRPr sz="1727" b="1"/>
            </a:lvl9pPr>
          </a:lstStyle>
          <a:p>
            <a:pPr lvl="0"/>
            <a:r>
              <a:rPr lang="fr-FR"/>
              <a:t>Cliquez pour modifier les styles du texte du masque</a:t>
            </a:r>
          </a:p>
        </p:txBody>
      </p:sp>
      <p:sp>
        <p:nvSpPr>
          <p:cNvPr id="4" name="Espace réservé du contenu 3"/>
          <p:cNvSpPr>
            <a:spLocks noGrp="1"/>
          </p:cNvSpPr>
          <p:nvPr>
            <p:ph sz="half" idx="2"/>
          </p:nvPr>
        </p:nvSpPr>
        <p:spPr>
          <a:xfrm>
            <a:off x="534591" y="2397397"/>
            <a:ext cx="4724074" cy="4355563"/>
          </a:xfrm>
        </p:spPr>
        <p:txBody>
          <a:bodyPr/>
          <a:lstStyle>
            <a:lvl1pPr>
              <a:defRPr sz="2590"/>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1293" y="1692178"/>
            <a:ext cx="4725930" cy="705219"/>
          </a:xfrm>
        </p:spPr>
        <p:txBody>
          <a:bodyPr anchor="b"/>
          <a:lstStyle>
            <a:lvl1pPr marL="0" indent="0">
              <a:buNone/>
              <a:defRPr sz="2590" b="1"/>
            </a:lvl1pPr>
            <a:lvl2pPr marL="493456" indent="0">
              <a:buNone/>
              <a:defRPr sz="2159" b="1"/>
            </a:lvl2pPr>
            <a:lvl3pPr marL="986912" indent="0">
              <a:buNone/>
              <a:defRPr sz="1943" b="1"/>
            </a:lvl3pPr>
            <a:lvl4pPr marL="1480368" indent="0">
              <a:buNone/>
              <a:defRPr sz="1727" b="1"/>
            </a:lvl4pPr>
            <a:lvl5pPr marL="1973824" indent="0">
              <a:buNone/>
              <a:defRPr sz="1727" b="1"/>
            </a:lvl5pPr>
            <a:lvl6pPr marL="2467280" indent="0">
              <a:buNone/>
              <a:defRPr sz="1727" b="1"/>
            </a:lvl6pPr>
            <a:lvl7pPr marL="2960736" indent="0">
              <a:buNone/>
              <a:defRPr sz="1727" b="1"/>
            </a:lvl7pPr>
            <a:lvl8pPr marL="3454192" indent="0">
              <a:buNone/>
              <a:defRPr sz="1727" b="1"/>
            </a:lvl8pPr>
            <a:lvl9pPr marL="3947648" indent="0">
              <a:buNone/>
              <a:defRPr sz="1727" b="1"/>
            </a:lvl9pPr>
          </a:lstStyle>
          <a:p>
            <a:pPr lvl="0"/>
            <a:r>
              <a:rPr lang="fr-FR"/>
              <a:t>Cliquez pour modifier les styles du texte du masque</a:t>
            </a:r>
          </a:p>
        </p:txBody>
      </p:sp>
      <p:sp>
        <p:nvSpPr>
          <p:cNvPr id="6" name="Espace réservé du contenu 5"/>
          <p:cNvSpPr>
            <a:spLocks noGrp="1"/>
          </p:cNvSpPr>
          <p:nvPr>
            <p:ph sz="quarter" idx="4"/>
          </p:nvPr>
        </p:nvSpPr>
        <p:spPr>
          <a:xfrm>
            <a:off x="5431293" y="2397397"/>
            <a:ext cx="4725930" cy="4355563"/>
          </a:xfrm>
        </p:spPr>
        <p:txBody>
          <a:bodyPr/>
          <a:lstStyle>
            <a:lvl1pPr>
              <a:defRPr sz="2590"/>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A5121DE-6725-1749-A95E-7E8D8FD1C1A1}" type="datetimeFigureOut">
              <a:rPr lang="fr-FR" smtClean="0"/>
              <a:t>12/09/2018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301645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A5121DE-6725-1749-A95E-7E8D8FD1C1A1}" type="datetimeFigureOut">
              <a:rPr lang="fr-FR" smtClean="0"/>
              <a:t>12/09/2018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380328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A5121DE-6725-1749-A95E-7E8D8FD1C1A1}" type="datetimeFigureOut">
              <a:rPr lang="fr-FR" smtClean="0"/>
              <a:t>12/09/2018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386837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591" y="300987"/>
            <a:ext cx="3517533" cy="1280945"/>
          </a:xfrm>
        </p:spPr>
        <p:txBody>
          <a:bodyPr anchor="b"/>
          <a:lstStyle>
            <a:lvl1pPr algn="l">
              <a:defRPr sz="2159" b="1"/>
            </a:lvl1pPr>
          </a:lstStyle>
          <a:p>
            <a:r>
              <a:rPr lang="fr-FR"/>
              <a:t>Cliquez et modifiez le titre</a:t>
            </a:r>
          </a:p>
        </p:txBody>
      </p:sp>
      <p:sp>
        <p:nvSpPr>
          <p:cNvPr id="3" name="Espace réservé du contenu 2"/>
          <p:cNvSpPr>
            <a:spLocks noGrp="1"/>
          </p:cNvSpPr>
          <p:nvPr>
            <p:ph idx="1"/>
          </p:nvPr>
        </p:nvSpPr>
        <p:spPr>
          <a:xfrm>
            <a:off x="4180203" y="300989"/>
            <a:ext cx="5977020" cy="6451973"/>
          </a:xfrm>
        </p:spPr>
        <p:txBody>
          <a:bodyPr/>
          <a:lstStyle>
            <a:lvl1pPr>
              <a:defRPr sz="3454"/>
            </a:lvl1pPr>
            <a:lvl2pPr>
              <a:defRPr sz="3022"/>
            </a:lvl2pPr>
            <a:lvl3pPr>
              <a:defRPr sz="2590"/>
            </a:lvl3pPr>
            <a:lvl4pPr>
              <a:defRPr sz="2159"/>
            </a:lvl4pPr>
            <a:lvl5pPr>
              <a:defRPr sz="2159"/>
            </a:lvl5pPr>
            <a:lvl6pPr>
              <a:defRPr sz="2159"/>
            </a:lvl6pPr>
            <a:lvl7pPr>
              <a:defRPr sz="2159"/>
            </a:lvl7pPr>
            <a:lvl8pPr>
              <a:defRPr sz="2159"/>
            </a:lvl8pPr>
            <a:lvl9pPr>
              <a:defRPr sz="215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591" y="1581934"/>
            <a:ext cx="3517533" cy="5171028"/>
          </a:xfrm>
        </p:spPr>
        <p:txBody>
          <a:bodyPr/>
          <a:lstStyle>
            <a:lvl1pPr marL="0" indent="0">
              <a:buNone/>
              <a:defRPr sz="1511"/>
            </a:lvl1pPr>
            <a:lvl2pPr marL="493456" indent="0">
              <a:buNone/>
              <a:defRPr sz="1295"/>
            </a:lvl2pPr>
            <a:lvl3pPr marL="986912" indent="0">
              <a:buNone/>
              <a:defRPr sz="1079"/>
            </a:lvl3pPr>
            <a:lvl4pPr marL="1480368" indent="0">
              <a:buNone/>
              <a:defRPr sz="971"/>
            </a:lvl4pPr>
            <a:lvl5pPr marL="1973824" indent="0">
              <a:buNone/>
              <a:defRPr sz="971"/>
            </a:lvl5pPr>
            <a:lvl6pPr marL="2467280" indent="0">
              <a:buNone/>
              <a:defRPr sz="971"/>
            </a:lvl6pPr>
            <a:lvl7pPr marL="2960736" indent="0">
              <a:buNone/>
              <a:defRPr sz="971"/>
            </a:lvl7pPr>
            <a:lvl8pPr marL="3454192" indent="0">
              <a:buNone/>
              <a:defRPr sz="971"/>
            </a:lvl8pPr>
            <a:lvl9pPr marL="3947648" indent="0">
              <a:buNone/>
              <a:defRPr sz="971"/>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A5121DE-6725-1749-A95E-7E8D8FD1C1A1}"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1983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670" y="5291772"/>
            <a:ext cx="6415088" cy="624724"/>
          </a:xfrm>
        </p:spPr>
        <p:txBody>
          <a:bodyPr anchor="b"/>
          <a:lstStyle>
            <a:lvl1pPr algn="l">
              <a:defRPr sz="2159" b="1"/>
            </a:lvl1pPr>
          </a:lstStyle>
          <a:p>
            <a:r>
              <a:rPr lang="fr-FR"/>
              <a:t>Cliquez et modifiez le titre</a:t>
            </a:r>
          </a:p>
        </p:txBody>
      </p:sp>
      <p:sp>
        <p:nvSpPr>
          <p:cNvPr id="3" name="Espace réservé pour une image  2"/>
          <p:cNvSpPr>
            <a:spLocks noGrp="1"/>
          </p:cNvSpPr>
          <p:nvPr>
            <p:ph type="pic" idx="1"/>
          </p:nvPr>
        </p:nvSpPr>
        <p:spPr>
          <a:xfrm>
            <a:off x="2095670" y="675471"/>
            <a:ext cx="6415088" cy="4535805"/>
          </a:xfrm>
        </p:spPr>
        <p:txBody>
          <a:bodyPr/>
          <a:lstStyle>
            <a:lvl1pPr marL="0" indent="0">
              <a:buNone/>
              <a:defRPr sz="3454"/>
            </a:lvl1pPr>
            <a:lvl2pPr marL="493456" indent="0">
              <a:buNone/>
              <a:defRPr sz="3022"/>
            </a:lvl2pPr>
            <a:lvl3pPr marL="986912" indent="0">
              <a:buNone/>
              <a:defRPr sz="2590"/>
            </a:lvl3pPr>
            <a:lvl4pPr marL="1480368" indent="0">
              <a:buNone/>
              <a:defRPr sz="2159"/>
            </a:lvl4pPr>
            <a:lvl5pPr marL="1973824" indent="0">
              <a:buNone/>
              <a:defRPr sz="2159"/>
            </a:lvl5pPr>
            <a:lvl6pPr marL="2467280" indent="0">
              <a:buNone/>
              <a:defRPr sz="2159"/>
            </a:lvl6pPr>
            <a:lvl7pPr marL="2960736" indent="0">
              <a:buNone/>
              <a:defRPr sz="2159"/>
            </a:lvl7pPr>
            <a:lvl8pPr marL="3454192" indent="0">
              <a:buNone/>
              <a:defRPr sz="2159"/>
            </a:lvl8pPr>
            <a:lvl9pPr marL="3947648" indent="0">
              <a:buNone/>
              <a:defRPr sz="2159"/>
            </a:lvl9pPr>
          </a:lstStyle>
          <a:p>
            <a:endParaRPr lang="fr-FR"/>
          </a:p>
        </p:txBody>
      </p:sp>
      <p:sp>
        <p:nvSpPr>
          <p:cNvPr id="4" name="Espace réservé du texte 3"/>
          <p:cNvSpPr>
            <a:spLocks noGrp="1"/>
          </p:cNvSpPr>
          <p:nvPr>
            <p:ph type="body" sz="half" idx="2"/>
          </p:nvPr>
        </p:nvSpPr>
        <p:spPr>
          <a:xfrm>
            <a:off x="2095670" y="5916496"/>
            <a:ext cx="6415088" cy="887211"/>
          </a:xfrm>
        </p:spPr>
        <p:txBody>
          <a:bodyPr/>
          <a:lstStyle>
            <a:lvl1pPr marL="0" indent="0">
              <a:buNone/>
              <a:defRPr sz="1511"/>
            </a:lvl1pPr>
            <a:lvl2pPr marL="493456" indent="0">
              <a:buNone/>
              <a:defRPr sz="1295"/>
            </a:lvl2pPr>
            <a:lvl3pPr marL="986912" indent="0">
              <a:buNone/>
              <a:defRPr sz="1079"/>
            </a:lvl3pPr>
            <a:lvl4pPr marL="1480368" indent="0">
              <a:buNone/>
              <a:defRPr sz="971"/>
            </a:lvl4pPr>
            <a:lvl5pPr marL="1973824" indent="0">
              <a:buNone/>
              <a:defRPr sz="971"/>
            </a:lvl5pPr>
            <a:lvl6pPr marL="2467280" indent="0">
              <a:buNone/>
              <a:defRPr sz="971"/>
            </a:lvl6pPr>
            <a:lvl7pPr marL="2960736" indent="0">
              <a:buNone/>
              <a:defRPr sz="971"/>
            </a:lvl7pPr>
            <a:lvl8pPr marL="3454192" indent="0">
              <a:buNone/>
              <a:defRPr sz="971"/>
            </a:lvl8pPr>
            <a:lvl9pPr marL="3947648" indent="0">
              <a:buNone/>
              <a:defRPr sz="971"/>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A5121DE-6725-1749-A95E-7E8D8FD1C1A1}"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412755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534591" y="1763926"/>
            <a:ext cx="9622632" cy="498903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591" y="7006700"/>
            <a:ext cx="2494756" cy="402483"/>
          </a:xfrm>
          <a:prstGeom prst="rect">
            <a:avLst/>
          </a:prstGeom>
        </p:spPr>
        <p:txBody>
          <a:bodyPr vert="horz" lIns="91440" tIns="45720" rIns="91440" bIns="45720" rtlCol="0" anchor="ctr"/>
          <a:lstStyle>
            <a:lvl1pPr algn="l">
              <a:defRPr sz="1295">
                <a:solidFill>
                  <a:schemeClr val="tx1">
                    <a:tint val="75000"/>
                  </a:schemeClr>
                </a:solidFill>
              </a:defRPr>
            </a:lvl1p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3"/>
          </p:nvPr>
        </p:nvSpPr>
        <p:spPr>
          <a:xfrm>
            <a:off x="3653036" y="7006700"/>
            <a:ext cx="3385741" cy="402483"/>
          </a:xfrm>
          <a:prstGeom prst="rect">
            <a:avLst/>
          </a:prstGeom>
        </p:spPr>
        <p:txBody>
          <a:bodyPr vert="horz" lIns="91440" tIns="45720" rIns="91440" bIns="45720" rtlCol="0" anchor="ctr"/>
          <a:lstStyle>
            <a:lvl1pPr algn="ctr">
              <a:defRPr sz="1295">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2466" y="7006700"/>
            <a:ext cx="2494756" cy="402483"/>
          </a:xfrm>
          <a:prstGeom prst="rect">
            <a:avLst/>
          </a:prstGeom>
        </p:spPr>
        <p:txBody>
          <a:bodyPr vert="horz" lIns="91440" tIns="45720" rIns="91440" bIns="45720" rtlCol="0" anchor="ctr"/>
          <a:lstStyle>
            <a:lvl1pPr algn="r">
              <a:defRPr sz="1295">
                <a:solidFill>
                  <a:schemeClr val="tx1">
                    <a:tint val="75000"/>
                  </a:schemeClr>
                </a:solidFill>
              </a:defRPr>
            </a:lvl1pPr>
          </a:lstStyle>
          <a:p>
            <a:fld id="{88A4D855-28A5-5E4E-A94F-5CBA4C9E4E90}" type="slidenum">
              <a:rPr lang="fr-FR" smtClean="0"/>
              <a:t>‹N°›</a:t>
            </a:fld>
            <a:endParaRPr lang="fr-FR"/>
          </a:p>
        </p:txBody>
      </p:sp>
    </p:spTree>
    <p:extLst>
      <p:ext uri="{BB962C8B-B14F-4D97-AF65-F5344CB8AC3E}">
        <p14:creationId xmlns:p14="http://schemas.microsoft.com/office/powerpoint/2010/main" val="4082632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3456" rtl="0" eaLnBrk="1" latinLnBrk="0" hangingPunct="1">
        <a:spcBef>
          <a:spcPct val="0"/>
        </a:spcBef>
        <a:buNone/>
        <a:defRPr sz="4749" kern="1200">
          <a:solidFill>
            <a:schemeClr val="tx1"/>
          </a:solidFill>
          <a:latin typeface="+mj-lt"/>
          <a:ea typeface="+mj-ea"/>
          <a:cs typeface="+mj-cs"/>
        </a:defRPr>
      </a:lvl1pPr>
    </p:titleStyle>
    <p:bodyStyle>
      <a:lvl1pPr marL="370092" indent="-370092" algn="l" defTabSz="493456" rtl="0" eaLnBrk="1" latinLnBrk="0" hangingPunct="1">
        <a:spcBef>
          <a:spcPct val="20000"/>
        </a:spcBef>
        <a:buFont typeface="Arial"/>
        <a:buChar char="•"/>
        <a:defRPr sz="3454" kern="1200">
          <a:solidFill>
            <a:schemeClr val="tx1"/>
          </a:solidFill>
          <a:latin typeface="+mn-lt"/>
          <a:ea typeface="+mn-ea"/>
          <a:cs typeface="+mn-cs"/>
        </a:defRPr>
      </a:lvl1pPr>
      <a:lvl2pPr marL="801866" indent="-308410" algn="l" defTabSz="493456" rtl="0" eaLnBrk="1" latinLnBrk="0" hangingPunct="1">
        <a:spcBef>
          <a:spcPct val="20000"/>
        </a:spcBef>
        <a:buFont typeface="Arial"/>
        <a:buChar char="–"/>
        <a:defRPr sz="3022" kern="1200">
          <a:solidFill>
            <a:schemeClr val="tx1"/>
          </a:solidFill>
          <a:latin typeface="+mn-lt"/>
          <a:ea typeface="+mn-ea"/>
          <a:cs typeface="+mn-cs"/>
        </a:defRPr>
      </a:lvl2pPr>
      <a:lvl3pPr marL="1233640" indent="-246728" algn="l" defTabSz="493456" rtl="0" eaLnBrk="1" latinLnBrk="0" hangingPunct="1">
        <a:spcBef>
          <a:spcPct val="20000"/>
        </a:spcBef>
        <a:buFont typeface="Arial"/>
        <a:buChar char="•"/>
        <a:defRPr sz="2590" kern="1200">
          <a:solidFill>
            <a:schemeClr val="tx1"/>
          </a:solidFill>
          <a:latin typeface="+mn-lt"/>
          <a:ea typeface="+mn-ea"/>
          <a:cs typeface="+mn-cs"/>
        </a:defRPr>
      </a:lvl3pPr>
      <a:lvl4pPr marL="1727096" indent="-246728" algn="l" defTabSz="493456" rtl="0" eaLnBrk="1" latinLnBrk="0" hangingPunct="1">
        <a:spcBef>
          <a:spcPct val="20000"/>
        </a:spcBef>
        <a:buFont typeface="Arial"/>
        <a:buChar char="–"/>
        <a:defRPr sz="2159" kern="1200">
          <a:solidFill>
            <a:schemeClr val="tx1"/>
          </a:solidFill>
          <a:latin typeface="+mn-lt"/>
          <a:ea typeface="+mn-ea"/>
          <a:cs typeface="+mn-cs"/>
        </a:defRPr>
      </a:lvl4pPr>
      <a:lvl5pPr marL="2220552" indent="-246728" algn="l" defTabSz="493456" rtl="0" eaLnBrk="1" latinLnBrk="0" hangingPunct="1">
        <a:spcBef>
          <a:spcPct val="20000"/>
        </a:spcBef>
        <a:buFont typeface="Arial"/>
        <a:buChar char="»"/>
        <a:defRPr sz="2159" kern="1200">
          <a:solidFill>
            <a:schemeClr val="tx1"/>
          </a:solidFill>
          <a:latin typeface="+mn-lt"/>
          <a:ea typeface="+mn-ea"/>
          <a:cs typeface="+mn-cs"/>
        </a:defRPr>
      </a:lvl5pPr>
      <a:lvl6pPr marL="2714008" indent="-246728" algn="l" defTabSz="493456" rtl="0" eaLnBrk="1" latinLnBrk="0" hangingPunct="1">
        <a:spcBef>
          <a:spcPct val="20000"/>
        </a:spcBef>
        <a:buFont typeface="Arial"/>
        <a:buChar char="•"/>
        <a:defRPr sz="2159" kern="1200">
          <a:solidFill>
            <a:schemeClr val="tx1"/>
          </a:solidFill>
          <a:latin typeface="+mn-lt"/>
          <a:ea typeface="+mn-ea"/>
          <a:cs typeface="+mn-cs"/>
        </a:defRPr>
      </a:lvl6pPr>
      <a:lvl7pPr marL="3207464" indent="-246728" algn="l" defTabSz="493456" rtl="0" eaLnBrk="1" latinLnBrk="0" hangingPunct="1">
        <a:spcBef>
          <a:spcPct val="20000"/>
        </a:spcBef>
        <a:buFont typeface="Arial"/>
        <a:buChar char="•"/>
        <a:defRPr sz="2159" kern="1200">
          <a:solidFill>
            <a:schemeClr val="tx1"/>
          </a:solidFill>
          <a:latin typeface="+mn-lt"/>
          <a:ea typeface="+mn-ea"/>
          <a:cs typeface="+mn-cs"/>
        </a:defRPr>
      </a:lvl7pPr>
      <a:lvl8pPr marL="3700920" indent="-246728" algn="l" defTabSz="493456" rtl="0" eaLnBrk="1" latinLnBrk="0" hangingPunct="1">
        <a:spcBef>
          <a:spcPct val="20000"/>
        </a:spcBef>
        <a:buFont typeface="Arial"/>
        <a:buChar char="•"/>
        <a:defRPr sz="2159" kern="1200">
          <a:solidFill>
            <a:schemeClr val="tx1"/>
          </a:solidFill>
          <a:latin typeface="+mn-lt"/>
          <a:ea typeface="+mn-ea"/>
          <a:cs typeface="+mn-cs"/>
        </a:defRPr>
      </a:lvl8pPr>
      <a:lvl9pPr marL="4194376" indent="-246728" algn="l" defTabSz="493456" rtl="0" eaLnBrk="1" latinLnBrk="0" hangingPunct="1">
        <a:spcBef>
          <a:spcPct val="20000"/>
        </a:spcBef>
        <a:buFont typeface="Arial"/>
        <a:buChar char="•"/>
        <a:defRPr sz="2159" kern="1200">
          <a:solidFill>
            <a:schemeClr val="tx1"/>
          </a:solidFill>
          <a:latin typeface="+mn-lt"/>
          <a:ea typeface="+mn-ea"/>
          <a:cs typeface="+mn-cs"/>
        </a:defRPr>
      </a:lvl9pPr>
    </p:bodyStyle>
    <p:otherStyle>
      <a:defPPr>
        <a:defRPr lang="fr-FR"/>
      </a:defPPr>
      <a:lvl1pPr marL="0" algn="l" defTabSz="493456" rtl="0" eaLnBrk="1" latinLnBrk="0" hangingPunct="1">
        <a:defRPr sz="1943" kern="1200">
          <a:solidFill>
            <a:schemeClr val="tx1"/>
          </a:solidFill>
          <a:latin typeface="+mn-lt"/>
          <a:ea typeface="+mn-ea"/>
          <a:cs typeface="+mn-cs"/>
        </a:defRPr>
      </a:lvl1pPr>
      <a:lvl2pPr marL="493456" algn="l" defTabSz="493456" rtl="0" eaLnBrk="1" latinLnBrk="0" hangingPunct="1">
        <a:defRPr sz="1943" kern="1200">
          <a:solidFill>
            <a:schemeClr val="tx1"/>
          </a:solidFill>
          <a:latin typeface="+mn-lt"/>
          <a:ea typeface="+mn-ea"/>
          <a:cs typeface="+mn-cs"/>
        </a:defRPr>
      </a:lvl2pPr>
      <a:lvl3pPr marL="986912" algn="l" defTabSz="493456" rtl="0" eaLnBrk="1" latinLnBrk="0" hangingPunct="1">
        <a:defRPr sz="1943" kern="1200">
          <a:solidFill>
            <a:schemeClr val="tx1"/>
          </a:solidFill>
          <a:latin typeface="+mn-lt"/>
          <a:ea typeface="+mn-ea"/>
          <a:cs typeface="+mn-cs"/>
        </a:defRPr>
      </a:lvl3pPr>
      <a:lvl4pPr marL="1480368" algn="l" defTabSz="493456" rtl="0" eaLnBrk="1" latinLnBrk="0" hangingPunct="1">
        <a:defRPr sz="1943" kern="1200">
          <a:solidFill>
            <a:schemeClr val="tx1"/>
          </a:solidFill>
          <a:latin typeface="+mn-lt"/>
          <a:ea typeface="+mn-ea"/>
          <a:cs typeface="+mn-cs"/>
        </a:defRPr>
      </a:lvl4pPr>
      <a:lvl5pPr marL="1973824" algn="l" defTabSz="493456" rtl="0" eaLnBrk="1" latinLnBrk="0" hangingPunct="1">
        <a:defRPr sz="1943" kern="1200">
          <a:solidFill>
            <a:schemeClr val="tx1"/>
          </a:solidFill>
          <a:latin typeface="+mn-lt"/>
          <a:ea typeface="+mn-ea"/>
          <a:cs typeface="+mn-cs"/>
        </a:defRPr>
      </a:lvl5pPr>
      <a:lvl6pPr marL="2467280" algn="l" defTabSz="493456" rtl="0" eaLnBrk="1" latinLnBrk="0" hangingPunct="1">
        <a:defRPr sz="1943" kern="1200">
          <a:solidFill>
            <a:schemeClr val="tx1"/>
          </a:solidFill>
          <a:latin typeface="+mn-lt"/>
          <a:ea typeface="+mn-ea"/>
          <a:cs typeface="+mn-cs"/>
        </a:defRPr>
      </a:lvl6pPr>
      <a:lvl7pPr marL="2960736" algn="l" defTabSz="493456" rtl="0" eaLnBrk="1" latinLnBrk="0" hangingPunct="1">
        <a:defRPr sz="1943" kern="1200">
          <a:solidFill>
            <a:schemeClr val="tx1"/>
          </a:solidFill>
          <a:latin typeface="+mn-lt"/>
          <a:ea typeface="+mn-ea"/>
          <a:cs typeface="+mn-cs"/>
        </a:defRPr>
      </a:lvl7pPr>
      <a:lvl8pPr marL="3454192" algn="l" defTabSz="493456" rtl="0" eaLnBrk="1" latinLnBrk="0" hangingPunct="1">
        <a:defRPr sz="1943" kern="1200">
          <a:solidFill>
            <a:schemeClr val="tx1"/>
          </a:solidFill>
          <a:latin typeface="+mn-lt"/>
          <a:ea typeface="+mn-ea"/>
          <a:cs typeface="+mn-cs"/>
        </a:defRPr>
      </a:lvl8pPr>
      <a:lvl9pPr marL="3947648" algn="l" defTabSz="493456" rtl="0" eaLnBrk="1" latinLnBrk="0" hangingPunct="1">
        <a:defRPr sz="19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Pistia stratiotes</a:t>
              </a:r>
            </a:p>
            <a:p>
              <a:pPr algn="ctr">
                <a:lnSpc>
                  <a:spcPts val="1100"/>
                </a:lnSpc>
              </a:pPr>
              <a:r>
                <a:rPr lang="en-GB" sz="1100" b="1" dirty="0"/>
                <a:t>A threat to waterways in the EPPO region</a:t>
              </a:r>
            </a:p>
          </p:txBody>
        </p:sp>
        <p:cxnSp>
          <p:nvCxnSpPr>
            <p:cNvPr id="23" name="Connecteur droit 22"/>
            <p:cNvCxnSpPr/>
            <p:nvPr/>
          </p:nvCxnSpPr>
          <p:spPr>
            <a:xfrm>
              <a:off x="7280058" y="870857"/>
              <a:ext cx="8276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9731520" y="870857"/>
              <a:ext cx="8276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22174" y="6816502"/>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492990"/>
          </a:xfrm>
          <a:prstGeom prst="rect">
            <a:avLst/>
          </a:prstGeom>
          <a:noFill/>
        </p:spPr>
        <p:txBody>
          <a:bodyPr wrap="square" rtlCol="0">
            <a:spAutoFit/>
          </a:bodyPr>
          <a:lstStyle/>
          <a:p>
            <a:pPr algn="just"/>
            <a:r>
              <a:rPr lang="en-IE" sz="1200" i="1" dirty="0"/>
              <a:t>Pistia stratiotes </a:t>
            </a:r>
            <a:r>
              <a:rPr lang="en-IE" sz="1200" dirty="0"/>
              <a:t>is a free floating plant with a rosette of obovate to spatulate, short haired leaves (up to 35 cm in European forms). The upper sides of the leaves are light-green, while the undersides are almost white. The floating plants have a large feathery root systems which hangs freely in the water. The solitary inflorescence is axillary and inconspicuous, </a:t>
            </a:r>
            <a:r>
              <a:rPr lang="en-US" sz="1200" dirty="0"/>
              <a:t>with short peduncles in the center of the rosette. The spadix, with a single pistillate flower and several staminate flowers enclosed in a whitish spathe, is pale green, hairy outside and glabrous inside. </a:t>
            </a:r>
            <a:r>
              <a:rPr lang="en-IE" sz="1200" dirty="0"/>
              <a:t> </a:t>
            </a:r>
            <a:endParaRPr lang="en-GB" sz="1200" dirty="0"/>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Pistia stratiotes </a:t>
            </a:r>
            <a:r>
              <a:rPr lang="en-GB" sz="1200" dirty="0"/>
              <a:t>can seriously impact the habitats it invades, including native plant species, associated insects and important ecosystem services, it is important to report any sightings to plant protection authorities. Early detection will allow a rapid implementation of appropriate measures against </a:t>
            </a:r>
            <a:r>
              <a:rPr lang="en-IE" sz="1200" i="1" dirty="0"/>
              <a:t>Pistia stratiotes</a:t>
            </a:r>
            <a:r>
              <a:rPr lang="en-GB" sz="1200" dirty="0"/>
              <a:t>.   </a:t>
            </a:r>
          </a:p>
          <a:p>
            <a:r>
              <a:rPr lang="en-GB" sz="1200" dirty="0"/>
              <a:t> </a:t>
            </a:r>
          </a:p>
          <a:p>
            <a:r>
              <a:rPr lang="en-GB" sz="1200" dirty="0"/>
              <a:t>If you see </a:t>
            </a:r>
            <a:r>
              <a:rPr lang="en-IE" sz="1200" i="1" dirty="0"/>
              <a:t>Pistia stratiotes</a:t>
            </a:r>
            <a:r>
              <a:rPr lang="en-GB" sz="1200" dirty="0"/>
              <a:t>:  </a:t>
            </a:r>
          </a:p>
          <a:p>
            <a:pPr marL="171450" indent="-171450" algn="just">
              <a:buFont typeface="Arial" panose="020B0604020202020204" pitchFamily="34" charset="0"/>
              <a:buChar char="•"/>
            </a:pPr>
            <a:r>
              <a:rPr lang="en-GB" sz="1200" dirty="0"/>
              <a:t>Check the identification of the species with other aquatic native plants.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pic>
        <p:nvPicPr>
          <p:cNvPr id="31" name="Picture 30" descr="A close up of a green plant&#10;&#10;Description generated with very high confidence">
            <a:extLst>
              <a:ext uri="{FF2B5EF4-FFF2-40B4-BE49-F238E27FC236}">
                <a16:creationId xmlns:a16="http://schemas.microsoft.com/office/drawing/2014/main" id="{07EF2715-0286-416C-B0FB-CDEAA5EB9106}"/>
              </a:ext>
            </a:extLst>
          </p:cNvPr>
          <p:cNvPicPr>
            <a:picLocks noChangeAspect="1"/>
          </p:cNvPicPr>
          <p:nvPr/>
        </p:nvPicPr>
        <p:blipFill>
          <a:blip r:embed="rId3"/>
          <a:stretch>
            <a:fillRect/>
          </a:stretch>
        </p:blipFill>
        <p:spPr>
          <a:xfrm>
            <a:off x="7139345" y="1295261"/>
            <a:ext cx="3564265" cy="2782216"/>
          </a:xfrm>
          <a:prstGeom prst="rect">
            <a:avLst/>
          </a:prstGeom>
        </p:spPr>
      </p:pic>
      <p:pic>
        <p:nvPicPr>
          <p:cNvPr id="35" name="Picture 34">
            <a:extLst>
              <a:ext uri="{FF2B5EF4-FFF2-40B4-BE49-F238E27FC236}">
                <a16:creationId xmlns:a16="http://schemas.microsoft.com/office/drawing/2014/main" id="{B246BAA3-7478-4B99-AA33-29E652C054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376" y="3417780"/>
            <a:ext cx="2830036" cy="3074045"/>
          </a:xfrm>
          <a:prstGeom prst="rect">
            <a:avLst/>
          </a:prstGeom>
          <a:noFill/>
          <a:ln>
            <a:noFill/>
          </a:ln>
          <a:extLst/>
        </p:spPr>
      </p:pic>
      <p:grpSp>
        <p:nvGrpSpPr>
          <p:cNvPr id="16" name="Group 15">
            <a:extLst>
              <a:ext uri="{FF2B5EF4-FFF2-40B4-BE49-F238E27FC236}">
                <a16:creationId xmlns:a16="http://schemas.microsoft.com/office/drawing/2014/main" id="{FEE28B37-9C5E-4CA0-AF6D-BFA657305C85}"/>
              </a:ext>
            </a:extLst>
          </p:cNvPr>
          <p:cNvGrpSpPr/>
          <p:nvPr/>
        </p:nvGrpSpPr>
        <p:grpSpPr>
          <a:xfrm>
            <a:off x="3771411" y="6119627"/>
            <a:ext cx="3037455" cy="1342522"/>
            <a:chOff x="3771411" y="6119627"/>
            <a:chExt cx="3037455" cy="1342522"/>
          </a:xfrm>
        </p:grpSpPr>
        <p:sp>
          <p:nvSpPr>
            <p:cNvPr id="28" name="ZoneTexte 27"/>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2" name="Picture 31" descr="A close up of a sign&#10;&#10;Description generated with very high confidence">
              <a:extLst>
                <a:ext uri="{FF2B5EF4-FFF2-40B4-BE49-F238E27FC236}">
                  <a16:creationId xmlns:a16="http://schemas.microsoft.com/office/drawing/2014/main" id="{38B0D38E-7368-48A0-B0D2-ED4E00E3723B}"/>
                </a:ext>
              </a:extLst>
            </p:cNvPr>
            <p:cNvPicPr>
              <a:picLocks noChangeAspect="1"/>
            </p:cNvPicPr>
            <p:nvPr/>
          </p:nvPicPr>
          <p:blipFill>
            <a:blip r:embed="rId5"/>
            <a:stretch>
              <a:fillRect/>
            </a:stretch>
          </p:blipFill>
          <p:spPr>
            <a:xfrm>
              <a:off x="3771411" y="6119627"/>
              <a:ext cx="1122027" cy="811247"/>
            </a:xfrm>
            <a:prstGeom prst="rect">
              <a:avLst/>
            </a:prstGeom>
          </p:spPr>
        </p:pic>
        <p:pic>
          <p:nvPicPr>
            <p:cNvPr id="29" name="Picture 28" descr="Afficher l'image d'origine">
              <a:extLst>
                <a:ext uri="{FF2B5EF4-FFF2-40B4-BE49-F238E27FC236}">
                  <a16:creationId xmlns:a16="http://schemas.microsoft.com/office/drawing/2014/main" id="{A24883CD-AD83-4D25-B83C-84D7CA9C747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sp>
        <p:nvSpPr>
          <p:cNvPr id="33" name="TextBox 32">
            <a:extLst>
              <a:ext uri="{FF2B5EF4-FFF2-40B4-BE49-F238E27FC236}">
                <a16:creationId xmlns:a16="http://schemas.microsoft.com/office/drawing/2014/main" id="{4E2CC4C8-F267-4F8D-9217-9684E5309996}"/>
              </a:ext>
            </a:extLst>
          </p:cNvPr>
          <p:cNvSpPr txBox="1"/>
          <p:nvPr/>
        </p:nvSpPr>
        <p:spPr>
          <a:xfrm>
            <a:off x="7113778" y="4032927"/>
            <a:ext cx="2882805" cy="230832"/>
          </a:xfrm>
          <a:prstGeom prst="rect">
            <a:avLst/>
          </a:prstGeom>
          <a:noFill/>
        </p:spPr>
        <p:txBody>
          <a:bodyPr wrap="square" rtlCol="0">
            <a:spAutoFit/>
          </a:bodyPr>
          <a:lstStyle/>
          <a:p>
            <a:r>
              <a:rPr lang="en-GB" sz="900" dirty="0"/>
              <a:t>Image: Anne-Sophie Roy, EPPO Global Database</a:t>
            </a:r>
          </a:p>
        </p:txBody>
      </p:sp>
    </p:spTree>
    <p:extLst>
      <p:ext uri="{BB962C8B-B14F-4D97-AF65-F5344CB8AC3E}">
        <p14:creationId xmlns:p14="http://schemas.microsoft.com/office/powerpoint/2010/main" val="142335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Pistia stratiotes</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286603" y="2905449"/>
            <a:ext cx="2882805" cy="2492990"/>
          </a:xfrm>
          <a:prstGeom prst="rect">
            <a:avLst/>
          </a:prstGeom>
          <a:noFill/>
        </p:spPr>
        <p:txBody>
          <a:bodyPr wrap="square" rtlCol="0">
            <a:spAutoFit/>
          </a:bodyPr>
          <a:lstStyle/>
          <a:p>
            <a:pPr algn="just"/>
            <a:r>
              <a:rPr lang="en-GB" sz="1200" i="1" dirty="0"/>
              <a:t>Pistia stratiotes </a:t>
            </a:r>
            <a:r>
              <a:rPr lang="en-GB" sz="1200" dirty="0"/>
              <a:t>is an aquatic water plant, native to South America and is an EPPO A2 pest, recommended for regulation as a quarantine pest. In the EPPO region, </a:t>
            </a:r>
            <a:r>
              <a:rPr lang="en-GB" sz="1200" i="1" dirty="0"/>
              <a:t>Pistia stratiotes</a:t>
            </a:r>
            <a:r>
              <a:rPr lang="en-GB" sz="1200" dirty="0"/>
              <a:t> is recorded from Austria, Belgium, Czech Republic, France, Germany, Hungary, Israel, Italy, Morocco, Netherlands, Norway, Portugal, Romania, Russia, Slovenia, Spain, United Kingdom.</a:t>
            </a:r>
          </a:p>
          <a:p>
            <a:pPr algn="just"/>
            <a:r>
              <a:rPr lang="en-GB" sz="1200" dirty="0"/>
              <a:t>As </a:t>
            </a:r>
            <a:r>
              <a:rPr lang="en-GB" sz="1200" i="1" dirty="0"/>
              <a:t>Pistia stratiotes </a:t>
            </a:r>
            <a:r>
              <a:rPr lang="en-GB" sz="1200" dirty="0"/>
              <a:t>is considered to be a serious threat to waterways, its appearance in new areas should be reported immediately to us.  </a:t>
            </a:r>
          </a:p>
        </p:txBody>
      </p:sp>
      <p:sp>
        <p:nvSpPr>
          <p:cNvPr id="3" name="ZoneTexte 2"/>
          <p:cNvSpPr txBox="1"/>
          <p:nvPr/>
        </p:nvSpPr>
        <p:spPr>
          <a:xfrm>
            <a:off x="3785371" y="1070264"/>
            <a:ext cx="3083020" cy="2862322"/>
          </a:xfrm>
          <a:prstGeom prst="rect">
            <a:avLst/>
          </a:prstGeom>
          <a:noFill/>
        </p:spPr>
        <p:txBody>
          <a:bodyPr wrap="square" rtlCol="0">
            <a:spAutoFit/>
          </a:bodyPr>
          <a:lstStyle/>
          <a:p>
            <a:pPr algn="just"/>
            <a:r>
              <a:rPr lang="en-GB" sz="1200" dirty="0"/>
              <a:t>Dense mats of </a:t>
            </a:r>
            <a:r>
              <a:rPr lang="en-GB" sz="1200" i="1" dirty="0"/>
              <a:t>P. stratiotes</a:t>
            </a:r>
            <a:r>
              <a:rPr lang="en-GB" sz="1200" dirty="0"/>
              <a:t> can block sunlight, reducing primary production, decreasing water turbidity and outcompete native plant species. Furthermore, the water shaded by </a:t>
            </a:r>
            <a:r>
              <a:rPr lang="en-GB" sz="1200" i="1" dirty="0"/>
              <a:t>P. stratiotes</a:t>
            </a:r>
            <a:r>
              <a:rPr lang="en-GB" sz="1200" dirty="0"/>
              <a:t> shows decreased levels of oxygen and increased levels of nitrate, ammonium and phosphorus. As a result of the altered habitat, submerged vegetation has been shown to decrease under dense mats along the river </a:t>
            </a:r>
            <a:r>
              <a:rPr lang="en-GB" sz="1200" dirty="0" err="1"/>
              <a:t>Erft</a:t>
            </a:r>
            <a:r>
              <a:rPr lang="en-GB" sz="1200" dirty="0"/>
              <a:t> in western Germany.  </a:t>
            </a:r>
            <a:r>
              <a:rPr lang="en-IE" sz="1200" i="1" dirty="0"/>
              <a:t>Pistia</a:t>
            </a:r>
            <a:r>
              <a:rPr lang="en-GB" sz="1200" i="1" dirty="0"/>
              <a:t> stratiotes</a:t>
            </a:r>
            <a:r>
              <a:rPr lang="en-GB" sz="1200" dirty="0"/>
              <a:t> mats clog waterways and limit the recreational use of water bodies, reduce the efficiency of irrigation and drainage systems and increase water loss due to evapotranspiration.</a:t>
            </a:r>
          </a:p>
        </p:txBody>
      </p:sp>
      <p:sp>
        <p:nvSpPr>
          <p:cNvPr id="4" name="ZoneTexte 3"/>
          <p:cNvSpPr txBox="1"/>
          <p:nvPr/>
        </p:nvSpPr>
        <p:spPr>
          <a:xfrm>
            <a:off x="7408718" y="1063707"/>
            <a:ext cx="2971800" cy="1754326"/>
          </a:xfrm>
          <a:prstGeom prst="rect">
            <a:avLst/>
          </a:prstGeom>
          <a:noFill/>
        </p:spPr>
        <p:txBody>
          <a:bodyPr wrap="square" rtlCol="0">
            <a:spAutoFit/>
          </a:bodyPr>
          <a:lstStyle/>
          <a:p>
            <a:pPr algn="just"/>
            <a:r>
              <a:rPr lang="en-IE" sz="1200" i="1" dirty="0"/>
              <a:t>Pistia stratiotes </a:t>
            </a:r>
            <a:r>
              <a:rPr lang="en-IE" sz="1200" dirty="0"/>
              <a:t>forms dense mats at the surface of the water</a:t>
            </a:r>
            <a:r>
              <a:rPr lang="en-GB" sz="1200" dirty="0"/>
              <a:t>.  </a:t>
            </a:r>
            <a:r>
              <a:rPr lang="en-IE" sz="1200" i="1" dirty="0"/>
              <a:t>Pistia stratiotes</a:t>
            </a:r>
            <a:r>
              <a:rPr lang="en-IE" sz="1200" dirty="0"/>
              <a:t> grows in aquatic habitats such as lakes, canals, reservoirs and slow moving rivers. The species can survive drying, and can </a:t>
            </a:r>
            <a:r>
              <a:rPr lang="en-IE" sz="1200" dirty="0" err="1"/>
              <a:t>reinfest</a:t>
            </a:r>
            <a:r>
              <a:rPr lang="en-IE" sz="1200" dirty="0"/>
              <a:t> ephemeral waters which are subject to seasonal drying, because of seed survival and germination.</a:t>
            </a:r>
          </a:p>
          <a:p>
            <a:pPr algn="just"/>
            <a:endParaRPr lang="en-IE" sz="1200" dirty="0"/>
          </a:p>
        </p:txBody>
      </p:sp>
      <p:pic>
        <p:nvPicPr>
          <p:cNvPr id="15" name="Picture 14">
            <a:extLst>
              <a:ext uri="{FF2B5EF4-FFF2-40B4-BE49-F238E27FC236}">
                <a16:creationId xmlns:a16="http://schemas.microsoft.com/office/drawing/2014/main" id="{036590F3-1360-4AF5-B02A-693D86E848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96618" y="3932586"/>
            <a:ext cx="2918107" cy="2556825"/>
          </a:xfrm>
          <a:prstGeom prst="rect">
            <a:avLst/>
          </a:prstGeom>
          <a:noFill/>
          <a:ln>
            <a:noFill/>
          </a:ln>
        </p:spPr>
      </p:pic>
      <p:pic>
        <p:nvPicPr>
          <p:cNvPr id="16" name="Picture 15">
            <a:extLst>
              <a:ext uri="{FF2B5EF4-FFF2-40B4-BE49-F238E27FC236}">
                <a16:creationId xmlns:a16="http://schemas.microsoft.com/office/drawing/2014/main" id="{2234D576-C01A-4E48-AAC3-74F4B09865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6241" y="757679"/>
            <a:ext cx="2661920" cy="1779223"/>
          </a:xfrm>
          <a:prstGeom prst="rect">
            <a:avLst/>
          </a:prstGeom>
          <a:noFill/>
          <a:ln>
            <a:noFill/>
          </a:ln>
        </p:spPr>
      </p:pic>
      <p:pic>
        <p:nvPicPr>
          <p:cNvPr id="20" name="Picture 19" descr="C:\Users\rt\Downloads\seeds (1).JPG">
            <a:extLst>
              <a:ext uri="{FF2B5EF4-FFF2-40B4-BE49-F238E27FC236}">
                <a16:creationId xmlns:a16="http://schemas.microsoft.com/office/drawing/2014/main" id="{6CEAD178-5117-4D27-A177-3426BB4BD7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79591" y="2732722"/>
            <a:ext cx="2971800" cy="1666558"/>
          </a:xfrm>
          <a:prstGeom prst="rect">
            <a:avLst/>
          </a:prstGeom>
          <a:noFill/>
          <a:ln>
            <a:noFill/>
          </a:ln>
        </p:spPr>
      </p:pic>
      <p:pic>
        <p:nvPicPr>
          <p:cNvPr id="21" name="Picture 20" descr="C:\Users\rt\Downloads\seedlings (1).JPG">
            <a:extLst>
              <a:ext uri="{FF2B5EF4-FFF2-40B4-BE49-F238E27FC236}">
                <a16:creationId xmlns:a16="http://schemas.microsoft.com/office/drawing/2014/main" id="{9E4692F9-44FA-4AA5-B9C4-3723521989D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79589" y="4616387"/>
            <a:ext cx="2971801" cy="1879582"/>
          </a:xfrm>
          <a:prstGeom prst="rect">
            <a:avLst/>
          </a:prstGeom>
          <a:noFill/>
          <a:ln>
            <a:noFill/>
          </a:ln>
        </p:spPr>
      </p:pic>
      <p:pic>
        <p:nvPicPr>
          <p:cNvPr id="22" name="Picture 21" descr="C:\Users\rt\Desktop\Frost effects on leave tips (3).JPG">
            <a:extLst>
              <a:ext uri="{FF2B5EF4-FFF2-40B4-BE49-F238E27FC236}">
                <a16:creationId xmlns:a16="http://schemas.microsoft.com/office/drawing/2014/main" id="{23922F5B-9AAD-4782-A4B3-939C6B15658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94368" y="5348191"/>
            <a:ext cx="2661921" cy="1896820"/>
          </a:xfrm>
          <a:prstGeom prst="rect">
            <a:avLst/>
          </a:prstGeom>
          <a:noFill/>
          <a:ln>
            <a:noFill/>
          </a:ln>
        </p:spPr>
      </p:pic>
      <p:sp>
        <p:nvSpPr>
          <p:cNvPr id="17" name="TextBox 16">
            <a:extLst>
              <a:ext uri="{FF2B5EF4-FFF2-40B4-BE49-F238E27FC236}">
                <a16:creationId xmlns:a16="http://schemas.microsoft.com/office/drawing/2014/main" id="{EB36A8E1-6A1F-495F-870D-EFCC814C7FE8}"/>
              </a:ext>
            </a:extLst>
          </p:cNvPr>
          <p:cNvSpPr txBox="1"/>
          <p:nvPr/>
        </p:nvSpPr>
        <p:spPr>
          <a:xfrm>
            <a:off x="7408718" y="6481814"/>
            <a:ext cx="2882805" cy="230832"/>
          </a:xfrm>
          <a:prstGeom prst="rect">
            <a:avLst/>
          </a:prstGeom>
          <a:noFill/>
        </p:spPr>
        <p:txBody>
          <a:bodyPr wrap="square" rtlCol="0">
            <a:spAutoFit/>
          </a:bodyPr>
          <a:lstStyle/>
          <a:p>
            <a:r>
              <a:rPr lang="en-GB" sz="900" dirty="0"/>
              <a:t>Images: Andreas Hussner, EPPO Global Database</a:t>
            </a:r>
          </a:p>
        </p:txBody>
      </p:sp>
      <p:sp>
        <p:nvSpPr>
          <p:cNvPr id="18" name="TextBox 17">
            <a:extLst>
              <a:ext uri="{FF2B5EF4-FFF2-40B4-BE49-F238E27FC236}">
                <a16:creationId xmlns:a16="http://schemas.microsoft.com/office/drawing/2014/main" id="{BFEE5E0B-E2E5-4199-9950-DCDD3FF22554}"/>
              </a:ext>
            </a:extLst>
          </p:cNvPr>
          <p:cNvSpPr txBox="1"/>
          <p:nvPr/>
        </p:nvSpPr>
        <p:spPr>
          <a:xfrm>
            <a:off x="3885478" y="6502723"/>
            <a:ext cx="2882805" cy="230832"/>
          </a:xfrm>
          <a:prstGeom prst="rect">
            <a:avLst/>
          </a:prstGeom>
          <a:noFill/>
        </p:spPr>
        <p:txBody>
          <a:bodyPr wrap="square" rtlCol="0">
            <a:spAutoFit/>
          </a:bodyPr>
          <a:lstStyle/>
          <a:p>
            <a:r>
              <a:rPr lang="en-GB" sz="900" dirty="0"/>
              <a:t>Image: Jean-Philippe </a:t>
            </a:r>
            <a:r>
              <a:rPr lang="en-GB" sz="900" dirty="0" err="1"/>
              <a:t>Reygrobellet</a:t>
            </a:r>
            <a:r>
              <a:rPr lang="en-GB" sz="900" dirty="0"/>
              <a:t>, EPPO Global Database</a:t>
            </a:r>
          </a:p>
        </p:txBody>
      </p:sp>
      <p:sp>
        <p:nvSpPr>
          <p:cNvPr id="19" name="TextBox 18">
            <a:extLst>
              <a:ext uri="{FF2B5EF4-FFF2-40B4-BE49-F238E27FC236}">
                <a16:creationId xmlns:a16="http://schemas.microsoft.com/office/drawing/2014/main" id="{AA75E56B-F25C-4F7A-BC1E-E2437B247E15}"/>
              </a:ext>
            </a:extLst>
          </p:cNvPr>
          <p:cNvSpPr txBox="1"/>
          <p:nvPr/>
        </p:nvSpPr>
        <p:spPr>
          <a:xfrm>
            <a:off x="311295" y="2514772"/>
            <a:ext cx="2882805" cy="230832"/>
          </a:xfrm>
          <a:prstGeom prst="rect">
            <a:avLst/>
          </a:prstGeom>
          <a:noFill/>
        </p:spPr>
        <p:txBody>
          <a:bodyPr wrap="square" rtlCol="0">
            <a:spAutoFit/>
          </a:bodyPr>
          <a:lstStyle/>
          <a:p>
            <a:r>
              <a:rPr lang="en-GB" sz="900" dirty="0"/>
              <a:t>Image: Jean-Philippe </a:t>
            </a:r>
            <a:r>
              <a:rPr lang="en-GB" sz="900" dirty="0" err="1"/>
              <a:t>Reygrobellet</a:t>
            </a:r>
            <a:r>
              <a:rPr lang="en-GB" sz="900" dirty="0"/>
              <a:t>, EPPO Global Database</a:t>
            </a:r>
          </a:p>
        </p:txBody>
      </p:sp>
      <p:grpSp>
        <p:nvGrpSpPr>
          <p:cNvPr id="23" name="Groupe 12">
            <a:extLst>
              <a:ext uri="{FF2B5EF4-FFF2-40B4-BE49-F238E27FC236}">
                <a16:creationId xmlns:a16="http://schemas.microsoft.com/office/drawing/2014/main" id="{B7553B67-62F2-4F4E-BB4B-73B0AEB199AD}"/>
              </a:ext>
            </a:extLst>
          </p:cNvPr>
          <p:cNvGrpSpPr/>
          <p:nvPr/>
        </p:nvGrpSpPr>
        <p:grpSpPr>
          <a:xfrm>
            <a:off x="3666" y="6822280"/>
            <a:ext cx="10717388" cy="753965"/>
            <a:chOff x="-25390" y="6826469"/>
            <a:chExt cx="10717388" cy="753965"/>
          </a:xfrm>
        </p:grpSpPr>
        <p:sp>
          <p:nvSpPr>
            <p:cNvPr id="24" name="Organigramme : Entrée manuelle 5">
              <a:extLst>
                <a:ext uri="{FF2B5EF4-FFF2-40B4-BE49-F238E27FC236}">
                  <a16:creationId xmlns:a16="http://schemas.microsoft.com/office/drawing/2014/main" id="{3FA922E4-296D-456E-A380-34FBB987F24C}"/>
                </a:ext>
              </a:extLst>
            </p:cNvPr>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rganigramme : Entrée manuelle 5">
              <a:extLst>
                <a:ext uri="{FF2B5EF4-FFF2-40B4-BE49-F238E27FC236}">
                  <a16:creationId xmlns:a16="http://schemas.microsoft.com/office/drawing/2014/main" id="{B868A344-D5CB-43F6-B98E-7495E1299E67}"/>
                </a:ext>
              </a:extLst>
            </p:cNvPr>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rganigramme : Entrée manuelle 5">
              <a:extLst>
                <a:ext uri="{FF2B5EF4-FFF2-40B4-BE49-F238E27FC236}">
                  <a16:creationId xmlns:a16="http://schemas.microsoft.com/office/drawing/2014/main" id="{079478B8-747F-4688-964F-A04A72622F9B}"/>
                </a:ext>
              </a:extLst>
            </p:cNvPr>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45215CED-8283-4044-98D9-44CBF8CAC883}"/>
              </a:ext>
            </a:extLst>
          </p:cNvPr>
          <p:cNvSpPr txBox="1"/>
          <p:nvPr/>
        </p:nvSpPr>
        <p:spPr>
          <a:xfrm>
            <a:off x="311295" y="7016201"/>
            <a:ext cx="2882805" cy="230832"/>
          </a:xfrm>
          <a:prstGeom prst="rect">
            <a:avLst/>
          </a:prstGeom>
          <a:noFill/>
        </p:spPr>
        <p:txBody>
          <a:bodyPr wrap="square" rtlCol="0">
            <a:spAutoFit/>
          </a:bodyPr>
          <a:lstStyle/>
          <a:p>
            <a:r>
              <a:rPr lang="en-GB" sz="900" dirty="0"/>
              <a:t>Image: Andreas Hussner, EPPO Global Database</a:t>
            </a:r>
          </a:p>
        </p:txBody>
      </p:sp>
    </p:spTree>
    <p:extLst>
      <p:ext uri="{BB962C8B-B14F-4D97-AF65-F5344CB8AC3E}">
        <p14:creationId xmlns:p14="http://schemas.microsoft.com/office/powerpoint/2010/main" val="301166926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1157</TotalTime>
  <Words>499</Words>
  <Application>Microsoft Office PowerPoint</Application>
  <PresentationFormat>Personnalisé</PresentationFormat>
  <Paragraphs>27</Paragraphs>
  <Slides>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vt:i4>
      </vt:variant>
    </vt:vector>
  </HeadingPairs>
  <TitlesOfParts>
    <vt:vector size="6" baseType="lpstr">
      <vt:lpstr>Arial</vt:lpstr>
      <vt:lpstr>Calibri</vt:lpstr>
      <vt:lpstr>Century Gothic</vt:lpstr>
      <vt:lpstr>Thème Office</vt:lpstr>
      <vt:lpstr>Présentation PowerPoint</vt:lpstr>
      <vt:lpstr>Présentation PowerPoint</vt:lpstr>
    </vt:vector>
  </TitlesOfParts>
  <Company>écoles de Condé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ROY</dc:creator>
  <cp:lastModifiedBy>Anne-Sophie Roy</cp:lastModifiedBy>
  <cp:revision>82</cp:revision>
  <cp:lastPrinted>2017-06-01T15:15:41Z</cp:lastPrinted>
  <dcterms:created xsi:type="dcterms:W3CDTF">2016-07-12T15:21:47Z</dcterms:created>
  <dcterms:modified xsi:type="dcterms:W3CDTF">2018-09-12T15:56:09Z</dcterms:modified>
</cp:coreProperties>
</file>